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2" r:id="rId1"/>
  </p:sldMasterIdLst>
  <p:notesMasterIdLst>
    <p:notesMasterId r:id="rId25"/>
  </p:notesMasterIdLst>
  <p:handoutMasterIdLst>
    <p:handoutMasterId r:id="rId26"/>
  </p:handoutMasterIdLst>
  <p:sldIdLst>
    <p:sldId id="256" r:id="rId2"/>
    <p:sldId id="283" r:id="rId3"/>
    <p:sldId id="282" r:id="rId4"/>
    <p:sldId id="281" r:id="rId5"/>
    <p:sldId id="286" r:id="rId6"/>
    <p:sldId id="285" r:id="rId7"/>
    <p:sldId id="284" r:id="rId8"/>
    <p:sldId id="288" r:id="rId9"/>
    <p:sldId id="289" r:id="rId10"/>
    <p:sldId id="280" r:id="rId11"/>
    <p:sldId id="296" r:id="rId12"/>
    <p:sldId id="292" r:id="rId13"/>
    <p:sldId id="293" r:id="rId14"/>
    <p:sldId id="278" r:id="rId15"/>
    <p:sldId id="291" r:id="rId16"/>
    <p:sldId id="295" r:id="rId17"/>
    <p:sldId id="294" r:id="rId18"/>
    <p:sldId id="297" r:id="rId19"/>
    <p:sldId id="300" r:id="rId20"/>
    <p:sldId id="299" r:id="rId21"/>
    <p:sldId id="279" r:id="rId22"/>
    <p:sldId id="298" r:id="rId23"/>
    <p:sldId id="302" r:id="rId2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D419"/>
    <a:srgbClr val="6CB255"/>
    <a:srgbClr val="212F62"/>
    <a:srgbClr val="72A510"/>
    <a:srgbClr val="A4EC1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255" autoAdjust="0"/>
    <p:restoredTop sz="94602" autoAdjust="0"/>
  </p:normalViewPr>
  <p:slideViewPr>
    <p:cSldViewPr snapToGrid="0" snapToObjects="1">
      <p:cViewPr varScale="1">
        <p:scale>
          <a:sx n="96" d="100"/>
          <a:sy n="96" d="100"/>
        </p:scale>
        <p:origin x="1146"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E5310F03-FC83-4E11-8558-AE8A84515371}" type="datetimeFigureOut">
              <a:rPr lang="en-US"/>
              <a:pPr>
                <a:defRPr/>
              </a:pPr>
              <a:t>9/16/2018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5E2D4EAB-08FF-4A94-84C5-535EB0AB39EB}" type="slidenum">
              <a:rPr lang="en-US"/>
              <a:pPr>
                <a:defRPr/>
              </a:pPr>
              <a:t>‹#›</a:t>
            </a:fld>
            <a:endParaRPr lang="en-US"/>
          </a:p>
        </p:txBody>
      </p:sp>
    </p:spTree>
    <p:extLst>
      <p:ext uri="{BB962C8B-B14F-4D97-AF65-F5344CB8AC3E}">
        <p14:creationId xmlns:p14="http://schemas.microsoft.com/office/powerpoint/2010/main" val="18049462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F7CF60-63D2-4376-BBF8-EB6C069D9BAA}" type="datetimeFigureOut">
              <a:rPr lang="en-US" smtClean="0"/>
              <a:t>9/16/2018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491380A-ED6B-49EB-8305-587119E5E2BF}" type="slidenum">
              <a:rPr lang="en-US" smtClean="0"/>
              <a:t>‹#›</a:t>
            </a:fld>
            <a:endParaRPr lang="en-US"/>
          </a:p>
        </p:txBody>
      </p:sp>
    </p:spTree>
    <p:extLst>
      <p:ext uri="{BB962C8B-B14F-4D97-AF65-F5344CB8AC3E}">
        <p14:creationId xmlns:p14="http://schemas.microsoft.com/office/powerpoint/2010/main" val="12569050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Begins C. 2, Pg. 33</a:t>
            </a:r>
          </a:p>
        </p:txBody>
      </p:sp>
      <p:sp>
        <p:nvSpPr>
          <p:cNvPr id="4" name="Slide Number Placeholder 3"/>
          <p:cNvSpPr>
            <a:spLocks noGrp="1"/>
          </p:cNvSpPr>
          <p:nvPr>
            <p:ph type="sldNum" sz="quarter" idx="10"/>
          </p:nvPr>
        </p:nvSpPr>
        <p:spPr/>
        <p:txBody>
          <a:bodyPr/>
          <a:lstStyle/>
          <a:p>
            <a:fld id="{2491380A-ED6B-49EB-8305-587119E5E2BF}" type="slidenum">
              <a:rPr lang="en-US" smtClean="0"/>
              <a:t>2</a:t>
            </a:fld>
            <a:endParaRPr lang="en-US"/>
          </a:p>
        </p:txBody>
      </p:sp>
    </p:spTree>
    <p:extLst>
      <p:ext uri="{BB962C8B-B14F-4D97-AF65-F5344CB8AC3E}">
        <p14:creationId xmlns:p14="http://schemas.microsoft.com/office/powerpoint/2010/main" val="29744487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Pg. 42</a:t>
            </a:r>
          </a:p>
        </p:txBody>
      </p:sp>
      <p:sp>
        <p:nvSpPr>
          <p:cNvPr id="4" name="Slide Number Placeholder 3"/>
          <p:cNvSpPr>
            <a:spLocks noGrp="1"/>
          </p:cNvSpPr>
          <p:nvPr>
            <p:ph type="sldNum" sz="quarter" idx="10"/>
          </p:nvPr>
        </p:nvSpPr>
        <p:spPr/>
        <p:txBody>
          <a:bodyPr/>
          <a:lstStyle/>
          <a:p>
            <a:fld id="{2491380A-ED6B-49EB-8305-587119E5E2BF}" type="slidenum">
              <a:rPr lang="en-US" smtClean="0"/>
              <a:t>11</a:t>
            </a:fld>
            <a:endParaRPr lang="en-US"/>
          </a:p>
        </p:txBody>
      </p:sp>
    </p:spTree>
    <p:extLst>
      <p:ext uri="{BB962C8B-B14F-4D97-AF65-F5344CB8AC3E}">
        <p14:creationId xmlns:p14="http://schemas.microsoft.com/office/powerpoint/2010/main" val="36309340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Begins Sec. 2.4, Pg. 43</a:t>
            </a:r>
          </a:p>
        </p:txBody>
      </p:sp>
      <p:sp>
        <p:nvSpPr>
          <p:cNvPr id="4" name="Slide Number Placeholder 3"/>
          <p:cNvSpPr>
            <a:spLocks noGrp="1"/>
          </p:cNvSpPr>
          <p:nvPr>
            <p:ph type="sldNum" sz="quarter" idx="10"/>
          </p:nvPr>
        </p:nvSpPr>
        <p:spPr/>
        <p:txBody>
          <a:bodyPr/>
          <a:lstStyle/>
          <a:p>
            <a:fld id="{2491380A-ED6B-49EB-8305-587119E5E2BF}" type="slidenum">
              <a:rPr lang="en-US" smtClean="0"/>
              <a:t>12</a:t>
            </a:fld>
            <a:endParaRPr lang="en-US"/>
          </a:p>
        </p:txBody>
      </p:sp>
    </p:spTree>
    <p:extLst>
      <p:ext uri="{BB962C8B-B14F-4D97-AF65-F5344CB8AC3E}">
        <p14:creationId xmlns:p14="http://schemas.microsoft.com/office/powerpoint/2010/main" val="10562040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Pg. 44</a:t>
            </a:r>
          </a:p>
        </p:txBody>
      </p:sp>
      <p:sp>
        <p:nvSpPr>
          <p:cNvPr id="4" name="Slide Number Placeholder 3"/>
          <p:cNvSpPr>
            <a:spLocks noGrp="1"/>
          </p:cNvSpPr>
          <p:nvPr>
            <p:ph type="sldNum" sz="quarter" idx="10"/>
          </p:nvPr>
        </p:nvSpPr>
        <p:spPr/>
        <p:txBody>
          <a:bodyPr/>
          <a:lstStyle/>
          <a:p>
            <a:fld id="{2491380A-ED6B-49EB-8305-587119E5E2BF}" type="slidenum">
              <a:rPr lang="en-US" smtClean="0"/>
              <a:t>13</a:t>
            </a:fld>
            <a:endParaRPr lang="en-US"/>
          </a:p>
        </p:txBody>
      </p:sp>
    </p:spTree>
    <p:extLst>
      <p:ext uri="{BB962C8B-B14F-4D97-AF65-F5344CB8AC3E}">
        <p14:creationId xmlns:p14="http://schemas.microsoft.com/office/powerpoint/2010/main" val="28873544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Pg. 45</a:t>
            </a:r>
          </a:p>
        </p:txBody>
      </p:sp>
      <p:sp>
        <p:nvSpPr>
          <p:cNvPr id="4" name="Slide Number Placeholder 3"/>
          <p:cNvSpPr>
            <a:spLocks noGrp="1"/>
          </p:cNvSpPr>
          <p:nvPr>
            <p:ph type="sldNum" sz="quarter" idx="10"/>
          </p:nvPr>
        </p:nvSpPr>
        <p:spPr/>
        <p:txBody>
          <a:bodyPr/>
          <a:lstStyle/>
          <a:p>
            <a:fld id="{2491380A-ED6B-49EB-8305-587119E5E2BF}" type="slidenum">
              <a:rPr lang="en-US" smtClean="0"/>
              <a:t>14</a:t>
            </a:fld>
            <a:endParaRPr lang="en-US"/>
          </a:p>
        </p:txBody>
      </p:sp>
    </p:spTree>
    <p:extLst>
      <p:ext uri="{BB962C8B-B14F-4D97-AF65-F5344CB8AC3E}">
        <p14:creationId xmlns:p14="http://schemas.microsoft.com/office/powerpoint/2010/main" val="29672811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Pg. 48</a:t>
            </a:r>
          </a:p>
        </p:txBody>
      </p:sp>
      <p:sp>
        <p:nvSpPr>
          <p:cNvPr id="4" name="Slide Number Placeholder 3"/>
          <p:cNvSpPr>
            <a:spLocks noGrp="1"/>
          </p:cNvSpPr>
          <p:nvPr>
            <p:ph type="sldNum" sz="quarter" idx="10"/>
          </p:nvPr>
        </p:nvSpPr>
        <p:spPr/>
        <p:txBody>
          <a:bodyPr/>
          <a:lstStyle/>
          <a:p>
            <a:fld id="{2491380A-ED6B-49EB-8305-587119E5E2BF}" type="slidenum">
              <a:rPr lang="en-US" smtClean="0"/>
              <a:t>15</a:t>
            </a:fld>
            <a:endParaRPr lang="en-US"/>
          </a:p>
        </p:txBody>
      </p:sp>
    </p:spTree>
    <p:extLst>
      <p:ext uri="{BB962C8B-B14F-4D97-AF65-F5344CB8AC3E}">
        <p14:creationId xmlns:p14="http://schemas.microsoft.com/office/powerpoint/2010/main" val="17342151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Pg. 49</a:t>
            </a:r>
          </a:p>
        </p:txBody>
      </p:sp>
      <p:sp>
        <p:nvSpPr>
          <p:cNvPr id="4" name="Slide Number Placeholder 3"/>
          <p:cNvSpPr>
            <a:spLocks noGrp="1"/>
          </p:cNvSpPr>
          <p:nvPr>
            <p:ph type="sldNum" sz="quarter" idx="10"/>
          </p:nvPr>
        </p:nvSpPr>
        <p:spPr/>
        <p:txBody>
          <a:bodyPr/>
          <a:lstStyle/>
          <a:p>
            <a:fld id="{2491380A-ED6B-49EB-8305-587119E5E2BF}" type="slidenum">
              <a:rPr lang="en-US" smtClean="0"/>
              <a:t>16</a:t>
            </a:fld>
            <a:endParaRPr lang="en-US"/>
          </a:p>
        </p:txBody>
      </p:sp>
    </p:spTree>
    <p:extLst>
      <p:ext uri="{BB962C8B-B14F-4D97-AF65-F5344CB8AC3E}">
        <p14:creationId xmlns:p14="http://schemas.microsoft.com/office/powerpoint/2010/main" val="26144087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Pg. 50</a:t>
            </a:r>
          </a:p>
        </p:txBody>
      </p:sp>
      <p:sp>
        <p:nvSpPr>
          <p:cNvPr id="4" name="Slide Number Placeholder 3"/>
          <p:cNvSpPr>
            <a:spLocks noGrp="1"/>
          </p:cNvSpPr>
          <p:nvPr>
            <p:ph type="sldNum" sz="quarter" idx="10"/>
          </p:nvPr>
        </p:nvSpPr>
        <p:spPr/>
        <p:txBody>
          <a:bodyPr/>
          <a:lstStyle/>
          <a:p>
            <a:fld id="{2491380A-ED6B-49EB-8305-587119E5E2BF}" type="slidenum">
              <a:rPr lang="en-US" smtClean="0"/>
              <a:t>17</a:t>
            </a:fld>
            <a:endParaRPr lang="en-US"/>
          </a:p>
        </p:txBody>
      </p:sp>
    </p:spTree>
    <p:extLst>
      <p:ext uri="{BB962C8B-B14F-4D97-AF65-F5344CB8AC3E}">
        <p14:creationId xmlns:p14="http://schemas.microsoft.com/office/powerpoint/2010/main" val="20225950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Pg. 50</a:t>
            </a:r>
          </a:p>
        </p:txBody>
      </p:sp>
      <p:sp>
        <p:nvSpPr>
          <p:cNvPr id="4" name="Slide Number Placeholder 3"/>
          <p:cNvSpPr>
            <a:spLocks noGrp="1"/>
          </p:cNvSpPr>
          <p:nvPr>
            <p:ph type="sldNum" sz="quarter" idx="10"/>
          </p:nvPr>
        </p:nvSpPr>
        <p:spPr/>
        <p:txBody>
          <a:bodyPr/>
          <a:lstStyle/>
          <a:p>
            <a:fld id="{2491380A-ED6B-49EB-8305-587119E5E2BF}" type="slidenum">
              <a:rPr lang="en-US" smtClean="0"/>
              <a:t>18</a:t>
            </a:fld>
            <a:endParaRPr lang="en-US"/>
          </a:p>
        </p:txBody>
      </p:sp>
    </p:spTree>
    <p:extLst>
      <p:ext uri="{BB962C8B-B14F-4D97-AF65-F5344CB8AC3E}">
        <p14:creationId xmlns:p14="http://schemas.microsoft.com/office/powerpoint/2010/main" val="19390172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Pg. 51</a:t>
            </a:r>
          </a:p>
        </p:txBody>
      </p:sp>
      <p:sp>
        <p:nvSpPr>
          <p:cNvPr id="4" name="Slide Number Placeholder 3"/>
          <p:cNvSpPr>
            <a:spLocks noGrp="1"/>
          </p:cNvSpPr>
          <p:nvPr>
            <p:ph type="sldNum" sz="quarter" idx="10"/>
          </p:nvPr>
        </p:nvSpPr>
        <p:spPr/>
        <p:txBody>
          <a:bodyPr/>
          <a:lstStyle/>
          <a:p>
            <a:fld id="{2491380A-ED6B-49EB-8305-587119E5E2BF}" type="slidenum">
              <a:rPr lang="en-US" smtClean="0"/>
              <a:t>19</a:t>
            </a:fld>
            <a:endParaRPr lang="en-US"/>
          </a:p>
        </p:txBody>
      </p:sp>
    </p:spTree>
    <p:extLst>
      <p:ext uri="{BB962C8B-B14F-4D97-AF65-F5344CB8AC3E}">
        <p14:creationId xmlns:p14="http://schemas.microsoft.com/office/powerpoint/2010/main" val="24433229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Pg. 52</a:t>
            </a:r>
          </a:p>
        </p:txBody>
      </p:sp>
      <p:sp>
        <p:nvSpPr>
          <p:cNvPr id="4" name="Slide Number Placeholder 3"/>
          <p:cNvSpPr>
            <a:spLocks noGrp="1"/>
          </p:cNvSpPr>
          <p:nvPr>
            <p:ph type="sldNum" sz="quarter" idx="10"/>
          </p:nvPr>
        </p:nvSpPr>
        <p:spPr/>
        <p:txBody>
          <a:bodyPr/>
          <a:lstStyle/>
          <a:p>
            <a:fld id="{2491380A-ED6B-49EB-8305-587119E5E2BF}" type="slidenum">
              <a:rPr lang="en-US" smtClean="0"/>
              <a:t>20</a:t>
            </a:fld>
            <a:endParaRPr lang="en-US"/>
          </a:p>
        </p:txBody>
      </p:sp>
    </p:spTree>
    <p:extLst>
      <p:ext uri="{BB962C8B-B14F-4D97-AF65-F5344CB8AC3E}">
        <p14:creationId xmlns:p14="http://schemas.microsoft.com/office/powerpoint/2010/main" val="10944874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Pg. 34</a:t>
            </a:r>
          </a:p>
        </p:txBody>
      </p:sp>
      <p:sp>
        <p:nvSpPr>
          <p:cNvPr id="4" name="Slide Number Placeholder 3"/>
          <p:cNvSpPr>
            <a:spLocks noGrp="1"/>
          </p:cNvSpPr>
          <p:nvPr>
            <p:ph type="sldNum" sz="quarter" idx="10"/>
          </p:nvPr>
        </p:nvSpPr>
        <p:spPr/>
        <p:txBody>
          <a:bodyPr/>
          <a:lstStyle/>
          <a:p>
            <a:fld id="{2491380A-ED6B-49EB-8305-587119E5E2BF}" type="slidenum">
              <a:rPr lang="en-US" smtClean="0"/>
              <a:t>3</a:t>
            </a:fld>
            <a:endParaRPr lang="en-US"/>
          </a:p>
        </p:txBody>
      </p:sp>
    </p:spTree>
    <p:extLst>
      <p:ext uri="{BB962C8B-B14F-4D97-AF65-F5344CB8AC3E}">
        <p14:creationId xmlns:p14="http://schemas.microsoft.com/office/powerpoint/2010/main" val="32371954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Pg. 53</a:t>
            </a:r>
          </a:p>
        </p:txBody>
      </p:sp>
      <p:sp>
        <p:nvSpPr>
          <p:cNvPr id="4" name="Slide Number Placeholder 3"/>
          <p:cNvSpPr>
            <a:spLocks noGrp="1"/>
          </p:cNvSpPr>
          <p:nvPr>
            <p:ph type="sldNum" sz="quarter" idx="10"/>
          </p:nvPr>
        </p:nvSpPr>
        <p:spPr/>
        <p:txBody>
          <a:bodyPr/>
          <a:lstStyle/>
          <a:p>
            <a:fld id="{2491380A-ED6B-49EB-8305-587119E5E2BF}" type="slidenum">
              <a:rPr lang="en-US" smtClean="0"/>
              <a:t>21</a:t>
            </a:fld>
            <a:endParaRPr lang="en-US"/>
          </a:p>
        </p:txBody>
      </p:sp>
    </p:spTree>
    <p:extLst>
      <p:ext uri="{BB962C8B-B14F-4D97-AF65-F5344CB8AC3E}">
        <p14:creationId xmlns:p14="http://schemas.microsoft.com/office/powerpoint/2010/main" val="13460206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Pg. 54</a:t>
            </a:r>
          </a:p>
        </p:txBody>
      </p:sp>
      <p:sp>
        <p:nvSpPr>
          <p:cNvPr id="4" name="Slide Number Placeholder 3"/>
          <p:cNvSpPr>
            <a:spLocks noGrp="1"/>
          </p:cNvSpPr>
          <p:nvPr>
            <p:ph type="sldNum" sz="quarter" idx="10"/>
          </p:nvPr>
        </p:nvSpPr>
        <p:spPr/>
        <p:txBody>
          <a:bodyPr/>
          <a:lstStyle/>
          <a:p>
            <a:fld id="{2491380A-ED6B-49EB-8305-587119E5E2BF}" type="slidenum">
              <a:rPr lang="en-US" smtClean="0"/>
              <a:t>22</a:t>
            </a:fld>
            <a:endParaRPr lang="en-US"/>
          </a:p>
        </p:txBody>
      </p:sp>
    </p:spTree>
    <p:extLst>
      <p:ext uri="{BB962C8B-B14F-4D97-AF65-F5344CB8AC3E}">
        <p14:creationId xmlns:p14="http://schemas.microsoft.com/office/powerpoint/2010/main" val="25583430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Pg. 54</a:t>
            </a:r>
          </a:p>
        </p:txBody>
      </p:sp>
      <p:sp>
        <p:nvSpPr>
          <p:cNvPr id="4" name="Slide Number Placeholder 3"/>
          <p:cNvSpPr>
            <a:spLocks noGrp="1"/>
          </p:cNvSpPr>
          <p:nvPr>
            <p:ph type="sldNum" sz="quarter" idx="10"/>
          </p:nvPr>
        </p:nvSpPr>
        <p:spPr/>
        <p:txBody>
          <a:bodyPr/>
          <a:lstStyle/>
          <a:p>
            <a:fld id="{2491380A-ED6B-49EB-8305-587119E5E2BF}" type="slidenum">
              <a:rPr lang="en-US" smtClean="0"/>
              <a:t>23</a:t>
            </a:fld>
            <a:endParaRPr lang="en-US"/>
          </a:p>
        </p:txBody>
      </p:sp>
    </p:spTree>
    <p:extLst>
      <p:ext uri="{BB962C8B-B14F-4D97-AF65-F5344CB8AC3E}">
        <p14:creationId xmlns:p14="http://schemas.microsoft.com/office/powerpoint/2010/main" val="42587192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Pg. 35</a:t>
            </a:r>
          </a:p>
        </p:txBody>
      </p:sp>
      <p:sp>
        <p:nvSpPr>
          <p:cNvPr id="4" name="Slide Number Placeholder 3"/>
          <p:cNvSpPr>
            <a:spLocks noGrp="1"/>
          </p:cNvSpPr>
          <p:nvPr>
            <p:ph type="sldNum" sz="quarter" idx="10"/>
          </p:nvPr>
        </p:nvSpPr>
        <p:spPr/>
        <p:txBody>
          <a:bodyPr/>
          <a:lstStyle/>
          <a:p>
            <a:fld id="{2491380A-ED6B-49EB-8305-587119E5E2BF}" type="slidenum">
              <a:rPr lang="en-US" smtClean="0"/>
              <a:t>4</a:t>
            </a:fld>
            <a:endParaRPr lang="en-US"/>
          </a:p>
        </p:txBody>
      </p:sp>
    </p:spTree>
    <p:extLst>
      <p:ext uri="{BB962C8B-B14F-4D97-AF65-F5344CB8AC3E}">
        <p14:creationId xmlns:p14="http://schemas.microsoft.com/office/powerpoint/2010/main" val="33022451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Pg. 36</a:t>
            </a:r>
          </a:p>
        </p:txBody>
      </p:sp>
      <p:sp>
        <p:nvSpPr>
          <p:cNvPr id="4" name="Slide Number Placeholder 3"/>
          <p:cNvSpPr>
            <a:spLocks noGrp="1"/>
          </p:cNvSpPr>
          <p:nvPr>
            <p:ph type="sldNum" sz="quarter" idx="10"/>
          </p:nvPr>
        </p:nvSpPr>
        <p:spPr/>
        <p:txBody>
          <a:bodyPr/>
          <a:lstStyle/>
          <a:p>
            <a:fld id="{2491380A-ED6B-49EB-8305-587119E5E2BF}" type="slidenum">
              <a:rPr lang="en-US" smtClean="0"/>
              <a:t>5</a:t>
            </a:fld>
            <a:endParaRPr lang="en-US"/>
          </a:p>
        </p:txBody>
      </p:sp>
    </p:spTree>
    <p:extLst>
      <p:ext uri="{BB962C8B-B14F-4D97-AF65-F5344CB8AC3E}">
        <p14:creationId xmlns:p14="http://schemas.microsoft.com/office/powerpoint/2010/main" val="12703194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Begins Sec. 2.2, Pg. 37</a:t>
            </a:r>
          </a:p>
        </p:txBody>
      </p:sp>
      <p:sp>
        <p:nvSpPr>
          <p:cNvPr id="4" name="Slide Number Placeholder 3"/>
          <p:cNvSpPr>
            <a:spLocks noGrp="1"/>
          </p:cNvSpPr>
          <p:nvPr>
            <p:ph type="sldNum" sz="quarter" idx="10"/>
          </p:nvPr>
        </p:nvSpPr>
        <p:spPr/>
        <p:txBody>
          <a:bodyPr/>
          <a:lstStyle/>
          <a:p>
            <a:fld id="{2491380A-ED6B-49EB-8305-587119E5E2BF}" type="slidenum">
              <a:rPr lang="en-US" smtClean="0"/>
              <a:t>6</a:t>
            </a:fld>
            <a:endParaRPr lang="en-US"/>
          </a:p>
        </p:txBody>
      </p:sp>
    </p:spTree>
    <p:extLst>
      <p:ext uri="{BB962C8B-B14F-4D97-AF65-F5344CB8AC3E}">
        <p14:creationId xmlns:p14="http://schemas.microsoft.com/office/powerpoint/2010/main" val="32422496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Pg. 38</a:t>
            </a:r>
          </a:p>
        </p:txBody>
      </p:sp>
      <p:sp>
        <p:nvSpPr>
          <p:cNvPr id="4" name="Slide Number Placeholder 3"/>
          <p:cNvSpPr>
            <a:spLocks noGrp="1"/>
          </p:cNvSpPr>
          <p:nvPr>
            <p:ph type="sldNum" sz="quarter" idx="10"/>
          </p:nvPr>
        </p:nvSpPr>
        <p:spPr/>
        <p:txBody>
          <a:bodyPr/>
          <a:lstStyle/>
          <a:p>
            <a:fld id="{2491380A-ED6B-49EB-8305-587119E5E2BF}" type="slidenum">
              <a:rPr lang="en-US" smtClean="0"/>
              <a:t>7</a:t>
            </a:fld>
            <a:endParaRPr lang="en-US"/>
          </a:p>
        </p:txBody>
      </p:sp>
    </p:spTree>
    <p:extLst>
      <p:ext uri="{BB962C8B-B14F-4D97-AF65-F5344CB8AC3E}">
        <p14:creationId xmlns:p14="http://schemas.microsoft.com/office/powerpoint/2010/main" val="39501639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Sec. 2.3, Pg. 39</a:t>
            </a:r>
          </a:p>
        </p:txBody>
      </p:sp>
      <p:sp>
        <p:nvSpPr>
          <p:cNvPr id="4" name="Slide Number Placeholder 3"/>
          <p:cNvSpPr>
            <a:spLocks noGrp="1"/>
          </p:cNvSpPr>
          <p:nvPr>
            <p:ph type="sldNum" sz="quarter" idx="10"/>
          </p:nvPr>
        </p:nvSpPr>
        <p:spPr/>
        <p:txBody>
          <a:bodyPr/>
          <a:lstStyle/>
          <a:p>
            <a:fld id="{2491380A-ED6B-49EB-8305-587119E5E2BF}" type="slidenum">
              <a:rPr lang="en-US" smtClean="0"/>
              <a:t>8</a:t>
            </a:fld>
            <a:endParaRPr lang="en-US"/>
          </a:p>
        </p:txBody>
      </p:sp>
    </p:spTree>
    <p:extLst>
      <p:ext uri="{BB962C8B-B14F-4D97-AF65-F5344CB8AC3E}">
        <p14:creationId xmlns:p14="http://schemas.microsoft.com/office/powerpoint/2010/main" val="35982148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Pg. 40</a:t>
            </a:r>
          </a:p>
        </p:txBody>
      </p:sp>
      <p:sp>
        <p:nvSpPr>
          <p:cNvPr id="4" name="Slide Number Placeholder 3"/>
          <p:cNvSpPr>
            <a:spLocks noGrp="1"/>
          </p:cNvSpPr>
          <p:nvPr>
            <p:ph type="sldNum" sz="quarter" idx="10"/>
          </p:nvPr>
        </p:nvSpPr>
        <p:spPr/>
        <p:txBody>
          <a:bodyPr/>
          <a:lstStyle/>
          <a:p>
            <a:fld id="{2491380A-ED6B-49EB-8305-587119E5E2BF}" type="slidenum">
              <a:rPr lang="en-US" smtClean="0"/>
              <a:t>9</a:t>
            </a:fld>
            <a:endParaRPr lang="en-US"/>
          </a:p>
        </p:txBody>
      </p:sp>
    </p:spTree>
    <p:extLst>
      <p:ext uri="{BB962C8B-B14F-4D97-AF65-F5344CB8AC3E}">
        <p14:creationId xmlns:p14="http://schemas.microsoft.com/office/powerpoint/2010/main" val="41043885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Pg. 41</a:t>
            </a:r>
          </a:p>
        </p:txBody>
      </p:sp>
      <p:sp>
        <p:nvSpPr>
          <p:cNvPr id="4" name="Slide Number Placeholder 3"/>
          <p:cNvSpPr>
            <a:spLocks noGrp="1"/>
          </p:cNvSpPr>
          <p:nvPr>
            <p:ph type="sldNum" sz="quarter" idx="10"/>
          </p:nvPr>
        </p:nvSpPr>
        <p:spPr/>
        <p:txBody>
          <a:bodyPr/>
          <a:lstStyle/>
          <a:p>
            <a:fld id="{2491380A-ED6B-49EB-8305-587119E5E2BF}" type="slidenum">
              <a:rPr lang="en-US" smtClean="0"/>
              <a:t>10</a:t>
            </a:fld>
            <a:endParaRPr lang="en-US"/>
          </a:p>
        </p:txBody>
      </p:sp>
    </p:spTree>
    <p:extLst>
      <p:ext uri="{BB962C8B-B14F-4D97-AF65-F5344CB8AC3E}">
        <p14:creationId xmlns:p14="http://schemas.microsoft.com/office/powerpoint/2010/main" val="16830140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41326"/>
            <a:ext cx="8062912" cy="659535"/>
          </a:xfrm>
        </p:spPr>
        <p:txBody>
          <a:bodyPr/>
          <a:lstStyle/>
          <a:p>
            <a:r>
              <a:rPr lang="en-US" dirty="0"/>
              <a:t>Click to edit</a:t>
            </a:r>
          </a:p>
        </p:txBody>
      </p:sp>
      <p:sp>
        <p:nvSpPr>
          <p:cNvPr id="9" name="Picture Placeholder 8"/>
          <p:cNvSpPr>
            <a:spLocks noGrp="1"/>
          </p:cNvSpPr>
          <p:nvPr>
            <p:ph type="pic" sz="quarter" idx="13"/>
          </p:nvPr>
        </p:nvSpPr>
        <p:spPr>
          <a:xfrm>
            <a:off x="457199" y="1107618"/>
            <a:ext cx="4031619" cy="4607689"/>
          </a:xfrm>
        </p:spPr>
        <p:txBody>
          <a:bodyPr rtlCol="0">
            <a:normAutofit/>
          </a:bodyPr>
          <a:lstStyle/>
          <a:p>
            <a:pPr lvl="0"/>
            <a:endParaRPr lang="en-US" noProof="0" dirty="0"/>
          </a:p>
        </p:txBody>
      </p:sp>
      <p:sp>
        <p:nvSpPr>
          <p:cNvPr id="11" name="Text Placeholder 10"/>
          <p:cNvSpPr>
            <a:spLocks noGrp="1"/>
          </p:cNvSpPr>
          <p:nvPr>
            <p:ph type="body" sz="quarter" idx="14"/>
          </p:nvPr>
        </p:nvSpPr>
        <p:spPr>
          <a:xfrm>
            <a:off x="4606925" y="1107618"/>
            <a:ext cx="3913188" cy="4607382"/>
          </a:xfrm>
        </p:spPr>
        <p:txBody>
          <a:bodyPr/>
          <a:lstStyle>
            <a:lvl1pPr>
              <a:buClr>
                <a:srgbClr val="6CB255"/>
              </a:buClr>
              <a:defRPr>
                <a:solidFill>
                  <a:srgbClr val="212F62"/>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5"/>
          </p:nvPr>
        </p:nvSpPr>
        <p:spPr/>
        <p:txBody>
          <a:bodyPr/>
          <a:lstStyle>
            <a:lvl1pPr>
              <a:defRPr/>
            </a:lvl1pPr>
          </a:lstStyle>
          <a:p>
            <a:pPr>
              <a:defRPr/>
            </a:pPr>
            <a:fld id="{2AF5D7D9-81E5-4EEC-85C7-A3D8780B97A4}" type="datetime4">
              <a:rPr lang="en-US"/>
              <a:pPr>
                <a:defRPr/>
              </a:pPr>
              <a:t>September 16, 2018</a:t>
            </a:fld>
            <a:endParaRPr lang="en-US"/>
          </a:p>
        </p:txBody>
      </p:sp>
      <p:sp>
        <p:nvSpPr>
          <p:cNvPr id="6" name="Footer Placeholder 5"/>
          <p:cNvSpPr>
            <a:spLocks noGrp="1"/>
          </p:cNvSpPr>
          <p:nvPr>
            <p:ph type="ftr" sz="quarter" idx="16"/>
          </p:nvPr>
        </p:nvSpPr>
        <p:spPr/>
        <p:txBody>
          <a:bodyPr/>
          <a:lstStyle>
            <a:lvl1pPr>
              <a:defRPr/>
            </a:lvl1pPr>
          </a:lstStyle>
          <a:p>
            <a:pPr>
              <a:defRPr/>
            </a:pPr>
            <a:endParaRPr lang="en-US"/>
          </a:p>
        </p:txBody>
      </p:sp>
      <p:sp>
        <p:nvSpPr>
          <p:cNvPr id="7" name="Slide Number Placeholder 6"/>
          <p:cNvSpPr>
            <a:spLocks noGrp="1"/>
          </p:cNvSpPr>
          <p:nvPr>
            <p:ph type="sldNum" sz="quarter" idx="17"/>
          </p:nvPr>
        </p:nvSpPr>
        <p:spPr/>
        <p:txBody>
          <a:bodyPr/>
          <a:lstStyle>
            <a:lvl1pPr>
              <a:defRPr/>
            </a:lvl1pPr>
          </a:lstStyle>
          <a:p>
            <a:pPr>
              <a:defRPr/>
            </a:pPr>
            <a:fld id="{76124547-4185-4266-B4E4-2581C1A87319}" type="slidenum">
              <a:rPr lang="en-US"/>
              <a:pPr>
                <a:defRPr/>
              </a:pPr>
              <a:t>‹#›</a:t>
            </a:fld>
            <a:endParaRPr lang="en-US"/>
          </a:p>
        </p:txBody>
      </p:sp>
      <p:sp>
        <p:nvSpPr>
          <p:cNvPr id="8" name="Disclaimer"/>
          <p:cNvSpPr txBox="1">
            <a:spLocks/>
          </p:cNvSpPr>
          <p:nvPr userDrawn="1"/>
        </p:nvSpPr>
        <p:spPr>
          <a:xfrm>
            <a:off x="457199" y="6231889"/>
            <a:ext cx="7751135" cy="283845"/>
          </a:xfrm>
          <a:prstGeom prst="rect">
            <a:avLst/>
          </a:prstGeom>
        </p:spPr>
        <p:txBody>
          <a:bodyPr vert="horz" lIns="91440" tIns="45720" rIns="91440" bIns="45720" rtlCol="0" anchor="t"/>
          <a:lstStyle>
            <a:defPPr>
              <a:defRPr lang="en-US"/>
            </a:defPPr>
            <a:lvl1pPr algn="l" rtl="0" fontAlgn="auto">
              <a:spcBef>
                <a:spcPts val="0"/>
              </a:spcBef>
              <a:spcAft>
                <a:spcPts val="0"/>
              </a:spcAft>
              <a:defRPr sz="1000" kern="1200" dirty="0">
                <a:solidFill>
                  <a:schemeClr val="tx1"/>
                </a:solidFill>
                <a:latin typeface="+mn-lt"/>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1"/>
          <p:cNvSpPr>
            <a:spLocks noGrp="1"/>
          </p:cNvSpPr>
          <p:nvPr>
            <p:ph type="title"/>
          </p:nvPr>
        </p:nvSpPr>
        <p:spPr>
          <a:xfrm>
            <a:off x="457200" y="241326"/>
            <a:ext cx="8062912" cy="659535"/>
          </a:xfrm>
        </p:spPr>
        <p:txBody>
          <a:bodyPr/>
          <a:lstStyle/>
          <a:p>
            <a:r>
              <a:rPr lang="en-US" dirty="0"/>
              <a:t>Click to edit</a:t>
            </a:r>
          </a:p>
        </p:txBody>
      </p:sp>
      <p:sp>
        <p:nvSpPr>
          <p:cNvPr id="8" name="Picture Placeholder 8"/>
          <p:cNvSpPr>
            <a:spLocks noGrp="1"/>
          </p:cNvSpPr>
          <p:nvPr>
            <p:ph type="pic" sz="quarter" idx="13"/>
          </p:nvPr>
        </p:nvSpPr>
        <p:spPr>
          <a:xfrm>
            <a:off x="457199" y="1122386"/>
            <a:ext cx="8062913" cy="3500071"/>
          </a:xfrm>
        </p:spPr>
        <p:txBody>
          <a:bodyPr rtlCol="0">
            <a:normAutofit/>
          </a:bodyPr>
          <a:lstStyle/>
          <a:p>
            <a:pPr lvl="0"/>
            <a:endParaRPr lang="en-US" noProof="0" dirty="0"/>
          </a:p>
        </p:txBody>
      </p:sp>
      <p:sp>
        <p:nvSpPr>
          <p:cNvPr id="9" name="Text Placeholder 10"/>
          <p:cNvSpPr>
            <a:spLocks noGrp="1"/>
          </p:cNvSpPr>
          <p:nvPr>
            <p:ph type="body" sz="quarter" idx="14"/>
          </p:nvPr>
        </p:nvSpPr>
        <p:spPr>
          <a:xfrm>
            <a:off x="457200" y="4843982"/>
            <a:ext cx="8062912" cy="1166382"/>
          </a:xfrm>
        </p:spPr>
        <p:txBody>
          <a:bodyPr/>
          <a:lstStyle>
            <a:lvl1pPr>
              <a:buClr>
                <a:srgbClr val="6CB255"/>
              </a:buClr>
              <a:defRPr>
                <a:solidFill>
                  <a:srgbClr val="000000"/>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3"/>
          <p:cNvSpPr>
            <a:spLocks noGrp="1"/>
          </p:cNvSpPr>
          <p:nvPr>
            <p:ph type="dt" sz="half" idx="15"/>
          </p:nvPr>
        </p:nvSpPr>
        <p:spPr/>
        <p:txBody>
          <a:bodyPr/>
          <a:lstStyle>
            <a:lvl1pPr>
              <a:defRPr/>
            </a:lvl1pPr>
          </a:lstStyle>
          <a:p>
            <a:pPr>
              <a:defRPr/>
            </a:pPr>
            <a:fld id="{A1DBDB5D-5956-4717-B2E0-D781475071B8}" type="datetime4">
              <a:rPr lang="en-US"/>
              <a:pPr>
                <a:defRPr/>
              </a:pPr>
              <a:t>September 16, 2018</a:t>
            </a:fld>
            <a:endParaRPr lang="en-US"/>
          </a:p>
        </p:txBody>
      </p:sp>
      <p:sp>
        <p:nvSpPr>
          <p:cNvPr id="6" name="Footer Placeholder 4"/>
          <p:cNvSpPr>
            <a:spLocks noGrp="1"/>
          </p:cNvSpPr>
          <p:nvPr>
            <p:ph type="ftr" sz="quarter" idx="16"/>
          </p:nvPr>
        </p:nvSpPr>
        <p:spPr/>
        <p:txBody>
          <a:bodyPr/>
          <a:lstStyle>
            <a:lvl1pPr>
              <a:defRPr/>
            </a:lvl1pPr>
          </a:lstStyle>
          <a:p>
            <a:pPr>
              <a:defRPr/>
            </a:pPr>
            <a:endParaRPr lang="en-US"/>
          </a:p>
        </p:txBody>
      </p:sp>
      <p:sp>
        <p:nvSpPr>
          <p:cNvPr id="10" name="Slide Number Placeholder 5"/>
          <p:cNvSpPr>
            <a:spLocks noGrp="1"/>
          </p:cNvSpPr>
          <p:nvPr>
            <p:ph type="sldNum" sz="quarter" idx="17"/>
          </p:nvPr>
        </p:nvSpPr>
        <p:spPr/>
        <p:txBody>
          <a:bodyPr/>
          <a:lstStyle>
            <a:lvl1pPr>
              <a:defRPr/>
            </a:lvl1pPr>
          </a:lstStyle>
          <a:p>
            <a:pPr>
              <a:defRPr/>
            </a:pPr>
            <a:fld id="{2C3785B0-FE98-4A5B-9A50-1292CD97EBC4}" type="slidenum">
              <a:rPr lang="en-US"/>
              <a:pPr>
                <a:defRPr/>
              </a:pPr>
              <a:t>‹#›</a:t>
            </a:fld>
            <a:endParaRPr lang="en-US"/>
          </a:p>
        </p:txBody>
      </p:sp>
      <p:sp>
        <p:nvSpPr>
          <p:cNvPr id="11" name="Disclaimer"/>
          <p:cNvSpPr txBox="1">
            <a:spLocks/>
          </p:cNvSpPr>
          <p:nvPr userDrawn="1"/>
        </p:nvSpPr>
        <p:spPr>
          <a:xfrm>
            <a:off x="457199" y="6231889"/>
            <a:ext cx="7751135" cy="283845"/>
          </a:xfrm>
          <a:prstGeom prst="rect">
            <a:avLst/>
          </a:prstGeom>
        </p:spPr>
        <p:txBody>
          <a:bodyPr vert="horz" lIns="91440" tIns="45720" rIns="91440" bIns="45720" rtlCol="0" anchor="t"/>
          <a:lstStyle>
            <a:defPPr>
              <a:defRPr lang="en-US"/>
            </a:defPPr>
            <a:lvl1pPr algn="l" rtl="0" fontAlgn="auto">
              <a:spcBef>
                <a:spcPts val="0"/>
              </a:spcBef>
              <a:spcAft>
                <a:spcPts val="0"/>
              </a:spcAft>
              <a:defRPr sz="1000" kern="1200" dirty="0">
                <a:solidFill>
                  <a:schemeClr val="tx1"/>
                </a:solidFill>
                <a:latin typeface="+mn-lt"/>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marL="788670" indent="-514350">
              <a:buFont typeface="+mj-lt"/>
              <a:buAutoNum type="alphaLcParenR"/>
              <a:defRPr sz="2800"/>
            </a:lvl2pPr>
            <a:lvl3pPr marL="1371600" indent="-457200">
              <a:buFont typeface="+mj-lt"/>
              <a:buAutoNum type="alphaLcParenR"/>
              <a:defRPr sz="2400"/>
            </a:lvl3pPr>
            <a:lvl4pPr marL="1828800" indent="-457200">
              <a:buFont typeface="+mj-lt"/>
              <a:buAutoNum type="alphaLcParenR"/>
              <a:defRPr sz="2000"/>
            </a:lvl4pPr>
            <a:lvl5pPr marL="2286000" indent="-457200">
              <a:buFont typeface="+mj-lt"/>
              <a:buAutoNum type="alphaLcParen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9" name="Title 1"/>
          <p:cNvSpPr>
            <a:spLocks noGrp="1"/>
          </p:cNvSpPr>
          <p:nvPr>
            <p:ph type="title"/>
          </p:nvPr>
        </p:nvSpPr>
        <p:spPr>
          <a:xfrm>
            <a:off x="457200" y="241326"/>
            <a:ext cx="8062912" cy="659535"/>
          </a:xfrm>
        </p:spPr>
        <p:txBody>
          <a:bodyPr/>
          <a:lstStyle/>
          <a:p>
            <a:r>
              <a:rPr lang="en-US" dirty="0"/>
              <a:t>Click to edit</a:t>
            </a:r>
          </a:p>
        </p:txBody>
      </p:sp>
      <p:sp>
        <p:nvSpPr>
          <p:cNvPr id="5" name="Date Placeholder 4"/>
          <p:cNvSpPr>
            <a:spLocks noGrp="1"/>
          </p:cNvSpPr>
          <p:nvPr>
            <p:ph type="dt" sz="half" idx="10"/>
          </p:nvPr>
        </p:nvSpPr>
        <p:spPr/>
        <p:txBody>
          <a:bodyPr/>
          <a:lstStyle>
            <a:lvl1pPr>
              <a:defRPr/>
            </a:lvl1pPr>
          </a:lstStyle>
          <a:p>
            <a:pPr>
              <a:defRPr/>
            </a:pPr>
            <a:fld id="{A5939DFD-AF57-4C83-8053-60D32C84DF7C}" type="datetime4">
              <a:rPr lang="en-US"/>
              <a:pPr>
                <a:defRPr/>
              </a:pPr>
              <a:t>September 16, 2018</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6158F162-EC8D-4B5B-975F-B8B0EEBB18C6}" type="slidenum">
              <a:rPr lang="en-US"/>
              <a:pPr>
                <a:defRPr/>
              </a:pPr>
              <a:t>‹#›</a:t>
            </a:fld>
            <a:endParaRPr lang="en-US"/>
          </a:p>
        </p:txBody>
      </p:sp>
      <p:sp>
        <p:nvSpPr>
          <p:cNvPr id="8" name="Disclaimer"/>
          <p:cNvSpPr txBox="1">
            <a:spLocks/>
          </p:cNvSpPr>
          <p:nvPr userDrawn="1"/>
        </p:nvSpPr>
        <p:spPr>
          <a:xfrm>
            <a:off x="457199" y="6231889"/>
            <a:ext cx="7751135" cy="283845"/>
          </a:xfrm>
          <a:prstGeom prst="rect">
            <a:avLst/>
          </a:prstGeom>
        </p:spPr>
        <p:txBody>
          <a:bodyPr vert="horz" lIns="91440" tIns="45720" rIns="91440" bIns="45720" rtlCol="0" anchor="t"/>
          <a:lstStyle>
            <a:defPPr>
              <a:defRPr lang="en-US"/>
            </a:defPPr>
            <a:lvl1pPr algn="l" rtl="0" fontAlgn="auto">
              <a:spcBef>
                <a:spcPts val="0"/>
              </a:spcBef>
              <a:spcAft>
                <a:spcPts val="0"/>
              </a:spcAft>
              <a:defRPr sz="1000" kern="1200" dirty="0">
                <a:solidFill>
                  <a:schemeClr val="tx1"/>
                </a:solidFill>
                <a:latin typeface="+mn-lt"/>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txBox="1">
            <a:spLocks/>
          </p:cNvSpPr>
          <p:nvPr userDrawn="1"/>
        </p:nvSpPr>
        <p:spPr>
          <a:xfrm>
            <a:off x="0" y="788988"/>
            <a:ext cx="9144000" cy="709612"/>
          </a:xfrm>
          <a:prstGeom prst="rect">
            <a:avLst/>
          </a:prstGeom>
        </p:spPr>
        <p:txBody>
          <a:bodyPr/>
          <a:lstStyle>
            <a:lvl1pPr algn="l" defTabSz="914400" rtl="0" eaLnBrk="1" latinLnBrk="0" hangingPunct="1">
              <a:spcBef>
                <a:spcPct val="0"/>
              </a:spcBef>
              <a:buNone/>
              <a:defRPr sz="3600" kern="1200" cap="all" spc="-60" baseline="0">
                <a:solidFill>
                  <a:srgbClr val="6CB255"/>
                </a:solidFill>
                <a:latin typeface="+mj-lt"/>
                <a:ea typeface="+mj-ea"/>
                <a:cs typeface="+mj-cs"/>
              </a:defRPr>
            </a:lvl1pPr>
          </a:lstStyle>
          <a:p>
            <a:pPr algn="ctr" fontAlgn="auto">
              <a:spcAft>
                <a:spcPts val="0"/>
              </a:spcAft>
              <a:defRPr/>
            </a:pPr>
            <a:r>
              <a:rPr lang="en-US" sz="3500" dirty="0"/>
              <a:t>College Physics</a:t>
            </a:r>
          </a:p>
          <a:p>
            <a:pPr algn="ctr" fontAlgn="auto">
              <a:spcAft>
                <a:spcPts val="0"/>
              </a:spcAft>
              <a:defRPr/>
            </a:pPr>
            <a:endParaRPr lang="en-US" sz="1800" cap="none" dirty="0">
              <a:solidFill>
                <a:schemeClr val="accent3">
                  <a:lumMod val="20000"/>
                  <a:lumOff val="80000"/>
                </a:schemeClr>
              </a:solidFill>
              <a:latin typeface="+mn-lt"/>
            </a:endParaRPr>
          </a:p>
          <a:p>
            <a:pPr algn="ctr" fontAlgn="auto">
              <a:spcAft>
                <a:spcPts val="0"/>
              </a:spcAft>
              <a:defRPr/>
            </a:pPr>
            <a:r>
              <a:rPr lang="en-US" sz="2000" b="1" cap="none" dirty="0">
                <a:solidFill>
                  <a:srgbClr val="212F62"/>
                </a:solidFill>
                <a:latin typeface="+mn-lt"/>
              </a:rPr>
              <a:t>Chapter # Chapter Title</a:t>
            </a:r>
          </a:p>
          <a:p>
            <a:pPr algn="ctr" fontAlgn="auto">
              <a:spcAft>
                <a:spcPts val="0"/>
              </a:spcAft>
              <a:defRPr/>
            </a:pPr>
            <a:r>
              <a:rPr lang="en-US" sz="1600" cap="none" dirty="0">
                <a:solidFill>
                  <a:schemeClr val="tx1"/>
                </a:solidFill>
                <a:latin typeface="+mn-lt"/>
              </a:rPr>
              <a:t>PowerPoint Image Slideshow</a:t>
            </a:r>
          </a:p>
        </p:txBody>
      </p:sp>
      <p:pic>
        <p:nvPicPr>
          <p:cNvPr id="3" name="Picture 8" descr="medium_covers_Page_2.png"/>
          <p:cNvPicPr>
            <a:picLocks noChangeAspect="1"/>
          </p:cNvPicPr>
          <p:nvPr userDrawn="1"/>
        </p:nvPicPr>
        <p:blipFill>
          <a:blip r:embed="rId2" cstate="print">
            <a:extLst/>
          </a:blip>
          <a:stretch>
            <a:fillRect/>
          </a:stretch>
        </p:blipFill>
        <p:spPr>
          <a:xfrm>
            <a:off x="3562758" y="2517424"/>
            <a:ext cx="2010682" cy="2603836"/>
          </a:xfrm>
          <a:prstGeom prst="rect">
            <a:avLst/>
          </a:prstGeom>
          <a:effectLst>
            <a:reflection blurRad="6350" stA="52000" endA="300" endPos="35000" dir="5400000" sy="-100000" algn="bl" rotWithShape="0"/>
          </a:effectLst>
          <a:scene3d>
            <a:camera prst="obliqueTopLeft"/>
            <a:lightRig rig="threePt" dir="t"/>
          </a:scene3d>
        </p:spPr>
      </p:pic>
      <p:sp>
        <p:nvSpPr>
          <p:cNvPr id="4" name="Date Placeholder 3"/>
          <p:cNvSpPr>
            <a:spLocks noGrp="1"/>
          </p:cNvSpPr>
          <p:nvPr>
            <p:ph type="dt" sz="half" idx="10"/>
          </p:nvPr>
        </p:nvSpPr>
        <p:spPr/>
        <p:txBody>
          <a:bodyPr/>
          <a:lstStyle>
            <a:lvl1pPr>
              <a:defRPr/>
            </a:lvl1pPr>
          </a:lstStyle>
          <a:p>
            <a:pPr>
              <a:defRPr/>
            </a:pPr>
            <a:fld id="{E6933B52-B7B0-4435-A810-D5A8ECCD14B8}" type="datetime4">
              <a:rPr lang="en-US"/>
              <a:pPr>
                <a:defRPr/>
              </a:pPr>
              <a:t>September 16, 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6"/>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400"/>
            <a:ext cx="5791200" cy="1371600"/>
          </a:xfrm>
          <a:prstGeom prst="rect">
            <a:avLst/>
          </a:prstGeom>
        </p:spPr>
        <p:txBody>
          <a:bodyPr vert="horz" lIns="91440" tIns="45720" rIns="91440" bIns="45720" rtlCol="0" anchor="b">
            <a:normAutofit/>
          </a:bodyPr>
          <a:lstStyle/>
          <a:p>
            <a:r>
              <a:rPr lang="en-US" dirty="0"/>
              <a:t>Click to edit Master title style</a:t>
            </a:r>
          </a:p>
        </p:txBody>
      </p:sp>
      <p:sp>
        <p:nvSpPr>
          <p:cNvPr id="1027" name="Text Placeholder 2"/>
          <p:cNvSpPr>
            <a:spLocks noGrp="1"/>
          </p:cNvSpPr>
          <p:nvPr>
            <p:ph type="body" idx="1"/>
          </p:nvPr>
        </p:nvSpPr>
        <p:spPr bwMode="auto">
          <a:xfrm>
            <a:off x="457200" y="1752600"/>
            <a:ext cx="7620000" cy="43735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172200"/>
            <a:ext cx="3429000" cy="304800"/>
          </a:xfrm>
          <a:prstGeom prst="rect">
            <a:avLst/>
          </a:prstGeom>
        </p:spPr>
        <p:txBody>
          <a:bodyPr vert="horz" lIns="91440" tIns="45720" rIns="91440" bIns="0" rtlCol="0" anchor="b"/>
          <a:lstStyle>
            <a:lvl1pPr algn="l" fontAlgn="auto">
              <a:spcBef>
                <a:spcPts val="0"/>
              </a:spcBef>
              <a:spcAft>
                <a:spcPts val="0"/>
              </a:spcAft>
              <a:defRPr sz="1000" smtClean="0">
                <a:solidFill>
                  <a:schemeClr val="tx1"/>
                </a:solidFill>
                <a:latin typeface="+mn-lt"/>
              </a:defRPr>
            </a:lvl1pPr>
          </a:lstStyle>
          <a:p>
            <a:pPr>
              <a:defRPr/>
            </a:pPr>
            <a:fld id="{7D8C27C6-00DF-4890-8154-3F9BE9A134E3}" type="datetime4">
              <a:rPr lang="en-US"/>
              <a:pPr>
                <a:defRPr/>
              </a:pPr>
              <a:t>September 16, 2018</a:t>
            </a:fld>
            <a:endParaRPr lang="en-US" dirty="0"/>
          </a:p>
        </p:txBody>
      </p:sp>
      <p:sp>
        <p:nvSpPr>
          <p:cNvPr id="5" name="Footer Placeholder 4"/>
          <p:cNvSpPr>
            <a:spLocks noGrp="1"/>
          </p:cNvSpPr>
          <p:nvPr>
            <p:ph type="ftr" sz="quarter" idx="3"/>
          </p:nvPr>
        </p:nvSpPr>
        <p:spPr>
          <a:xfrm>
            <a:off x="457200" y="6492875"/>
            <a:ext cx="3429000" cy="284163"/>
          </a:xfrm>
          <a:prstGeom prst="rect">
            <a:avLst/>
          </a:prstGeom>
        </p:spPr>
        <p:txBody>
          <a:bodyPr vert="horz" lIns="91440" tIns="45720" rIns="91440" bIns="45720" rtlCol="0" anchor="t"/>
          <a:lstStyle>
            <a:lvl1pPr algn="l" fontAlgn="auto">
              <a:spcBef>
                <a:spcPts val="0"/>
              </a:spcBef>
              <a:spcAft>
                <a:spcPts val="0"/>
              </a:spcAft>
              <a:defRPr sz="1000" dirty="0">
                <a:solidFill>
                  <a:schemeClr val="tx1"/>
                </a:solidFill>
                <a:latin typeface="+mn-lt"/>
              </a:defRPr>
            </a:lvl1pPr>
          </a:lstStyle>
          <a:p>
            <a:pPr>
              <a:defRPr/>
            </a:pPr>
            <a:endParaRPr lang="en-US"/>
          </a:p>
        </p:txBody>
      </p:sp>
      <p:sp>
        <p:nvSpPr>
          <p:cNvPr id="6" name="Slide Number Placeholder 5"/>
          <p:cNvSpPr>
            <a:spLocks noGrp="1"/>
          </p:cNvSpPr>
          <p:nvPr>
            <p:ph type="sldNum" sz="quarter" idx="4"/>
          </p:nvPr>
        </p:nvSpPr>
        <p:spPr>
          <a:xfrm rot="16200000">
            <a:off x="8044657" y="683419"/>
            <a:ext cx="1316037" cy="365125"/>
          </a:xfrm>
          <a:prstGeom prst="rect">
            <a:avLst/>
          </a:prstGeom>
        </p:spPr>
        <p:txBody>
          <a:bodyPr vert="horz" lIns="91440" tIns="45720" rIns="91440" bIns="45720" rtlCol="0" anchor="ctr"/>
          <a:lstStyle>
            <a:lvl1pPr algn="r" fontAlgn="auto">
              <a:spcBef>
                <a:spcPts val="0"/>
              </a:spcBef>
              <a:spcAft>
                <a:spcPts val="0"/>
              </a:spcAft>
              <a:defRPr sz="2400" b="1" smtClean="0">
                <a:solidFill>
                  <a:srgbClr val="FFFFFF"/>
                </a:solidFill>
                <a:latin typeface="+mn-lt"/>
              </a:defRPr>
            </a:lvl1pPr>
          </a:lstStyle>
          <a:p>
            <a:pPr>
              <a:defRPr/>
            </a:pPr>
            <a:fld id="{C56169A9-3380-4EA0-9DA0-2D35F2C8DA18}"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917" r:id="rId1"/>
    <p:sldLayoutId id="2147483918" r:id="rId2"/>
    <p:sldLayoutId id="2147483919" r:id="rId3"/>
    <p:sldLayoutId id="2147483920" r:id="rId4"/>
  </p:sldLayoutIdLst>
  <p:hf sldNum="0" hdr="0" ftr="0" dt="0"/>
  <p:txStyles>
    <p:titleStyle>
      <a:lvl1pPr algn="l" rtl="0" fontAlgn="base">
        <a:spcBef>
          <a:spcPct val="0"/>
        </a:spcBef>
        <a:spcAft>
          <a:spcPct val="0"/>
        </a:spcAft>
        <a:defRPr sz="2400" kern="1200" cap="all" spc="-60">
          <a:solidFill>
            <a:srgbClr val="6CB255"/>
          </a:solidFill>
          <a:latin typeface="+mj-lt"/>
          <a:ea typeface="+mj-ea"/>
          <a:cs typeface="+mj-cs"/>
        </a:defRPr>
      </a:lvl1pPr>
      <a:lvl2pPr algn="l" rtl="0" fontAlgn="base">
        <a:spcBef>
          <a:spcPct val="0"/>
        </a:spcBef>
        <a:spcAft>
          <a:spcPct val="0"/>
        </a:spcAft>
        <a:defRPr sz="2400">
          <a:solidFill>
            <a:srgbClr val="6CB255"/>
          </a:solidFill>
          <a:latin typeface="Arial Black" pitchFamily="34" charset="0"/>
        </a:defRPr>
      </a:lvl2pPr>
      <a:lvl3pPr algn="l" rtl="0" fontAlgn="base">
        <a:spcBef>
          <a:spcPct val="0"/>
        </a:spcBef>
        <a:spcAft>
          <a:spcPct val="0"/>
        </a:spcAft>
        <a:defRPr sz="2400">
          <a:solidFill>
            <a:srgbClr val="6CB255"/>
          </a:solidFill>
          <a:latin typeface="Arial Black" pitchFamily="34" charset="0"/>
        </a:defRPr>
      </a:lvl3pPr>
      <a:lvl4pPr algn="l" rtl="0" fontAlgn="base">
        <a:spcBef>
          <a:spcPct val="0"/>
        </a:spcBef>
        <a:spcAft>
          <a:spcPct val="0"/>
        </a:spcAft>
        <a:defRPr sz="2400">
          <a:solidFill>
            <a:srgbClr val="6CB255"/>
          </a:solidFill>
          <a:latin typeface="Arial Black" pitchFamily="34" charset="0"/>
        </a:defRPr>
      </a:lvl4pPr>
      <a:lvl5pPr algn="l" rtl="0" fontAlgn="base">
        <a:spcBef>
          <a:spcPct val="0"/>
        </a:spcBef>
        <a:spcAft>
          <a:spcPct val="0"/>
        </a:spcAft>
        <a:defRPr sz="2400">
          <a:solidFill>
            <a:srgbClr val="6CB255"/>
          </a:solidFill>
          <a:latin typeface="Arial Black" pitchFamily="34" charset="0"/>
        </a:defRPr>
      </a:lvl5pPr>
      <a:lvl6pPr marL="457200" algn="l" rtl="0" fontAlgn="base">
        <a:spcBef>
          <a:spcPct val="0"/>
        </a:spcBef>
        <a:spcAft>
          <a:spcPct val="0"/>
        </a:spcAft>
        <a:defRPr sz="2400">
          <a:solidFill>
            <a:srgbClr val="6CB255"/>
          </a:solidFill>
          <a:latin typeface="Arial Black" pitchFamily="34" charset="0"/>
        </a:defRPr>
      </a:lvl6pPr>
      <a:lvl7pPr marL="914400" algn="l" rtl="0" fontAlgn="base">
        <a:spcBef>
          <a:spcPct val="0"/>
        </a:spcBef>
        <a:spcAft>
          <a:spcPct val="0"/>
        </a:spcAft>
        <a:defRPr sz="2400">
          <a:solidFill>
            <a:srgbClr val="6CB255"/>
          </a:solidFill>
          <a:latin typeface="Arial Black" pitchFamily="34" charset="0"/>
        </a:defRPr>
      </a:lvl7pPr>
      <a:lvl8pPr marL="1371600" algn="l" rtl="0" fontAlgn="base">
        <a:spcBef>
          <a:spcPct val="0"/>
        </a:spcBef>
        <a:spcAft>
          <a:spcPct val="0"/>
        </a:spcAft>
        <a:defRPr sz="2400">
          <a:solidFill>
            <a:srgbClr val="6CB255"/>
          </a:solidFill>
          <a:latin typeface="Arial Black" pitchFamily="34" charset="0"/>
        </a:defRPr>
      </a:lvl8pPr>
      <a:lvl9pPr marL="1828800" algn="l" rtl="0" fontAlgn="base">
        <a:spcBef>
          <a:spcPct val="0"/>
        </a:spcBef>
        <a:spcAft>
          <a:spcPct val="0"/>
        </a:spcAft>
        <a:defRPr sz="2400">
          <a:solidFill>
            <a:srgbClr val="6CB255"/>
          </a:solidFill>
          <a:latin typeface="Arial Black" pitchFamily="34" charset="0"/>
        </a:defRPr>
      </a:lvl9pPr>
    </p:titleStyle>
    <p:bodyStyle>
      <a:lvl1pPr algn="l" rtl="0" fontAlgn="base">
        <a:spcBef>
          <a:spcPct val="20000"/>
        </a:spcBef>
        <a:spcAft>
          <a:spcPts val="600"/>
        </a:spcAft>
        <a:buClr>
          <a:srgbClr val="6CB255"/>
        </a:buClr>
        <a:buFont typeface="Arial" charset="0"/>
        <a:defRPr sz="2000" kern="1200">
          <a:solidFill>
            <a:schemeClr val="tx1"/>
          </a:solidFill>
          <a:latin typeface="+mn-lt"/>
          <a:ea typeface="+mn-ea"/>
          <a:cs typeface="+mn-cs"/>
        </a:defRPr>
      </a:lvl1pPr>
      <a:lvl2pPr marL="457200" indent="-182563" algn="l" rtl="0" fontAlgn="base">
        <a:spcBef>
          <a:spcPct val="20000"/>
        </a:spcBef>
        <a:spcAft>
          <a:spcPct val="0"/>
        </a:spcAft>
        <a:buClr>
          <a:srgbClr val="6CB255"/>
        </a:buClr>
        <a:buFont typeface="Arial" charset="0"/>
        <a:buChar char="•"/>
        <a:defRPr sz="2000" kern="1200">
          <a:solidFill>
            <a:srgbClr val="000000"/>
          </a:solidFill>
          <a:latin typeface="+mn-lt"/>
          <a:ea typeface="+mn-ea"/>
          <a:cs typeface="+mn-cs"/>
        </a:defRPr>
      </a:lvl2pPr>
      <a:lvl3pPr marL="1143000" indent="-228600" algn="l" rtl="0" fontAlgn="base">
        <a:spcBef>
          <a:spcPct val="20000"/>
        </a:spcBef>
        <a:spcAft>
          <a:spcPct val="0"/>
        </a:spcAft>
        <a:buClr>
          <a:srgbClr val="6CB255"/>
        </a:buClr>
        <a:buFont typeface="Arial" charset="0"/>
        <a:buChar char="•"/>
        <a:defRPr kern="1200">
          <a:solidFill>
            <a:srgbClr val="000000"/>
          </a:solidFill>
          <a:latin typeface="+mn-lt"/>
          <a:ea typeface="+mn-ea"/>
          <a:cs typeface="+mn-cs"/>
        </a:defRPr>
      </a:lvl3pPr>
      <a:lvl4pPr marL="1600200" indent="-228600" algn="l" rtl="0" fontAlgn="base">
        <a:spcBef>
          <a:spcPct val="20000"/>
        </a:spcBef>
        <a:spcAft>
          <a:spcPct val="0"/>
        </a:spcAft>
        <a:buClr>
          <a:srgbClr val="6CB255"/>
        </a:buClr>
        <a:buFont typeface="Arial" charset="0"/>
        <a:buChar char="•"/>
        <a:defRPr kern="1200">
          <a:solidFill>
            <a:srgbClr val="000000"/>
          </a:solidFill>
          <a:latin typeface="+mn-lt"/>
          <a:ea typeface="+mn-ea"/>
          <a:cs typeface="+mn-cs"/>
        </a:defRPr>
      </a:lvl4pPr>
      <a:lvl5pPr marL="2057400" indent="-228600" algn="l" rtl="0" fontAlgn="base">
        <a:spcBef>
          <a:spcPct val="20000"/>
        </a:spcBef>
        <a:spcAft>
          <a:spcPct val="0"/>
        </a:spcAft>
        <a:buClr>
          <a:srgbClr val="6CB255"/>
        </a:buClr>
        <a:buFont typeface="Arial" charset="0"/>
        <a:buChar char="•"/>
        <a:defRPr kern="1200">
          <a:solidFill>
            <a:srgbClr val="000000"/>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2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3.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1"/>
          <p:cNvSpPr txBox="1">
            <a:spLocks/>
          </p:cNvSpPr>
          <p:nvPr/>
        </p:nvSpPr>
        <p:spPr>
          <a:xfrm>
            <a:off x="0" y="788988"/>
            <a:ext cx="9144000" cy="709612"/>
          </a:xfrm>
          <a:prstGeom prst="rect">
            <a:avLst/>
          </a:prstGeom>
        </p:spPr>
        <p:txBody>
          <a:bodyPr/>
          <a:lstStyle>
            <a:lvl1pPr algn="l" defTabSz="914400" rtl="0" eaLnBrk="1" latinLnBrk="0" hangingPunct="1">
              <a:spcBef>
                <a:spcPct val="0"/>
              </a:spcBef>
              <a:buNone/>
              <a:defRPr sz="3600" kern="1200" cap="all" spc="-60" baseline="0">
                <a:solidFill>
                  <a:srgbClr val="6CB255"/>
                </a:solidFill>
                <a:latin typeface="+mj-lt"/>
                <a:ea typeface="+mj-ea"/>
                <a:cs typeface="+mj-cs"/>
              </a:defRPr>
            </a:lvl1pPr>
          </a:lstStyle>
          <a:p>
            <a:pPr algn="ctr" fontAlgn="auto">
              <a:spcAft>
                <a:spcPts val="0"/>
              </a:spcAft>
              <a:defRPr/>
            </a:pPr>
            <a:r>
              <a:rPr lang="en-US" dirty="0"/>
              <a:t>College Physics</a:t>
            </a:r>
          </a:p>
          <a:p>
            <a:pPr algn="ctr" fontAlgn="auto">
              <a:spcAft>
                <a:spcPts val="0"/>
              </a:spcAft>
              <a:defRPr/>
            </a:pPr>
            <a:r>
              <a:rPr lang="en-US" dirty="0"/>
              <a:t>FOR AP® </a:t>
            </a:r>
            <a:r>
              <a:rPr lang="en-US" dirty="0" err="1"/>
              <a:t>COurses</a:t>
            </a:r>
            <a:endParaRPr lang="en-US" dirty="0"/>
          </a:p>
          <a:p>
            <a:pPr algn="ctr" fontAlgn="auto">
              <a:spcAft>
                <a:spcPts val="0"/>
              </a:spcAft>
              <a:defRPr/>
            </a:pPr>
            <a:endParaRPr lang="en-US" sz="1800" cap="none" dirty="0">
              <a:solidFill>
                <a:schemeClr val="accent3">
                  <a:lumMod val="20000"/>
                  <a:lumOff val="80000"/>
                </a:schemeClr>
              </a:solidFill>
              <a:latin typeface="+mn-lt"/>
            </a:endParaRPr>
          </a:p>
          <a:p>
            <a:pPr algn="ctr" fontAlgn="auto">
              <a:spcAft>
                <a:spcPts val="0"/>
              </a:spcAft>
              <a:defRPr/>
            </a:pPr>
            <a:r>
              <a:rPr lang="en-US" sz="2000" b="1" cap="none" dirty="0">
                <a:solidFill>
                  <a:srgbClr val="212F62"/>
                </a:solidFill>
                <a:latin typeface="+mn-lt"/>
              </a:rPr>
              <a:t>Chapter 2 KINEMATICS</a:t>
            </a:r>
          </a:p>
          <a:p>
            <a:pPr algn="ctr" fontAlgn="auto">
              <a:spcAft>
                <a:spcPts val="0"/>
              </a:spcAft>
              <a:defRPr/>
            </a:pPr>
            <a:r>
              <a:rPr lang="en-US" sz="1600" cap="none" dirty="0">
                <a:solidFill>
                  <a:schemeClr val="tx1"/>
                </a:solidFill>
                <a:latin typeface="+mn-lt"/>
              </a:rPr>
              <a:t>PowerPoint Image Slideshow</a:t>
            </a:r>
          </a:p>
        </p:txBody>
      </p:sp>
      <p:pic>
        <p:nvPicPr>
          <p:cNvPr id="6" name="Picture 5" descr="OSX-Stacked-TM-RGB-300dpi-2016.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10087" y="5722380"/>
            <a:ext cx="1226434" cy="833592"/>
          </a:xfrm>
          <a:prstGeom prst="rect">
            <a:avLst/>
          </a:prstGeom>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18449" y="2900655"/>
            <a:ext cx="2180140" cy="2821725"/>
          </a:xfrm>
          <a:prstGeom prst="rect">
            <a:avLst/>
          </a:prstGeom>
          <a:effectLst>
            <a:reflection blurRad="6350" stA="52000" endA="300" endPos="35000" dir="5400000" sy="-100000" algn="bl" rotWithShape="0"/>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41300"/>
            <a:ext cx="8062913" cy="658813"/>
          </a:xfrm>
        </p:spPr>
        <p:txBody>
          <a:bodyPr/>
          <a:lstStyle/>
          <a:p>
            <a:pPr fontAlgn="auto">
              <a:spcAft>
                <a:spcPts val="0"/>
              </a:spcAft>
              <a:defRPr/>
            </a:pPr>
            <a:r>
              <a:rPr lang="en-US" dirty="0"/>
              <a:t>Figure 2.10</a:t>
            </a:r>
          </a:p>
        </p:txBody>
      </p:sp>
      <p:pic>
        <p:nvPicPr>
          <p:cNvPr id="2" name="Picture Placeholder 1"/>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824953" y="1122363"/>
            <a:ext cx="7327407" cy="3500437"/>
          </a:xfrm>
        </p:spPr>
      </p:pic>
      <p:sp>
        <p:nvSpPr>
          <p:cNvPr id="9219" name="Text Placeholder 6"/>
          <p:cNvSpPr>
            <a:spLocks noGrp="1"/>
          </p:cNvSpPr>
          <p:nvPr>
            <p:ph type="body" sz="quarter" idx="14"/>
          </p:nvPr>
        </p:nvSpPr>
        <p:spPr>
          <a:xfrm>
            <a:off x="457200" y="4843463"/>
            <a:ext cx="8062913" cy="1166812"/>
          </a:xfrm>
        </p:spPr>
        <p:txBody>
          <a:bodyPr/>
          <a:lstStyle/>
          <a:p>
            <a:r>
              <a:rPr lang="en-US" sz="1600" dirty="0"/>
              <a:t>During a 30-minute round trip to the store, the total distance traveled is 6 km. The average speed is 12 km/h. The displacement for the round trip is zero, since there was no net change in position. Thus the average velocity is zero.</a:t>
            </a:r>
          </a:p>
        </p:txBody>
      </p:sp>
      <p:pic>
        <p:nvPicPr>
          <p:cNvPr id="6" name="Picture 5" descr="OSX-Stacked-TM-RGB-300dpi-2016.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Tree>
    <p:extLst>
      <p:ext uri="{BB962C8B-B14F-4D97-AF65-F5344CB8AC3E}">
        <p14:creationId xmlns:p14="http://schemas.microsoft.com/office/powerpoint/2010/main" val="18451084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241300"/>
            <a:ext cx="8062913" cy="658813"/>
          </a:xfrm>
        </p:spPr>
        <p:txBody>
          <a:bodyPr/>
          <a:lstStyle/>
          <a:p>
            <a:pPr fontAlgn="auto">
              <a:spcAft>
                <a:spcPts val="0"/>
              </a:spcAft>
              <a:defRPr/>
            </a:pPr>
            <a:r>
              <a:rPr lang="en-US" dirty="0"/>
              <a:t>Figure 2.11</a:t>
            </a:r>
          </a:p>
        </p:txBody>
      </p:sp>
      <p:pic>
        <p:nvPicPr>
          <p:cNvPr id="3" name="Picture Placeholder 2"/>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tretch>
            <a:fillRect/>
          </a:stretch>
        </p:blipFill>
        <p:spPr>
          <a:xfrm>
            <a:off x="1186624" y="900113"/>
            <a:ext cx="2263911" cy="5256213"/>
          </a:xfrm>
        </p:spPr>
      </p:pic>
      <p:sp>
        <p:nvSpPr>
          <p:cNvPr id="8195" name="Text Placeholder 13"/>
          <p:cNvSpPr>
            <a:spLocks noGrp="1"/>
          </p:cNvSpPr>
          <p:nvPr>
            <p:ph type="body" sz="quarter" idx="14"/>
          </p:nvPr>
        </p:nvSpPr>
        <p:spPr>
          <a:xfrm>
            <a:off x="4606925" y="1108075"/>
            <a:ext cx="3913188" cy="5256213"/>
          </a:xfrm>
        </p:spPr>
        <p:txBody>
          <a:bodyPr/>
          <a:lstStyle/>
          <a:p>
            <a:r>
              <a:rPr lang="en-US" sz="1600" dirty="0">
                <a:solidFill>
                  <a:srgbClr val="000000"/>
                </a:solidFill>
              </a:rPr>
              <a:t>Position vs. time, velocity vs. time, and speed vs. time on a trip. Note that the velocity for the return trip is negative.</a:t>
            </a:r>
          </a:p>
        </p:txBody>
      </p:sp>
      <p:pic>
        <p:nvPicPr>
          <p:cNvPr id="6" name="Picture 5" descr="OSX-Stacked-TM-RGB-300dpi-2016.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7" name="Disclaimer"/>
          <p:cNvSpPr txBox="1">
            <a:spLocks/>
          </p:cNvSpPr>
          <p:nvPr/>
        </p:nvSpPr>
        <p:spPr>
          <a:xfrm>
            <a:off x="457199" y="6231889"/>
            <a:ext cx="7751135" cy="283845"/>
          </a:xfrm>
          <a:prstGeom prst="rect">
            <a:avLst/>
          </a:prstGeom>
        </p:spPr>
        <p:txBody>
          <a:bodyPr vert="horz" lIns="91440" tIns="45720" rIns="91440" bIns="45720" rtlCol="0" anchor="t"/>
          <a:lstStyle>
            <a:defPPr>
              <a:defRPr lang="en-US"/>
            </a:defPPr>
            <a:lvl1pPr algn="l" rtl="0" fontAlgn="auto">
              <a:spcBef>
                <a:spcPts val="0"/>
              </a:spcBef>
              <a:spcAft>
                <a:spcPts val="0"/>
              </a:spcAft>
              <a:defRPr sz="1000" kern="1200" dirty="0">
                <a:solidFill>
                  <a:schemeClr val="tx1"/>
                </a:solidFill>
                <a:latin typeface="+mn-lt"/>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a:t>This OpenStax ancillary resource is © Rice University under a CC-BY 4.0 International license; it may be reproduced or modified but must be attributed to OpenStax, Rice University and any changes must be noted. </a:t>
            </a:r>
            <a:r>
              <a:rPr lang="en-US" dirty="0"/>
              <a:t>Any images credited to other sources are similarly available for reproduction, but must be attributed to their sources.</a:t>
            </a:r>
          </a:p>
        </p:txBody>
      </p:sp>
    </p:spTree>
    <p:extLst>
      <p:ext uri="{BB962C8B-B14F-4D97-AF65-F5344CB8AC3E}">
        <p14:creationId xmlns:p14="http://schemas.microsoft.com/office/powerpoint/2010/main" val="20291360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41300"/>
            <a:ext cx="8062913" cy="658813"/>
          </a:xfrm>
        </p:spPr>
        <p:txBody>
          <a:bodyPr/>
          <a:lstStyle/>
          <a:p>
            <a:pPr fontAlgn="auto">
              <a:spcAft>
                <a:spcPts val="0"/>
              </a:spcAft>
              <a:defRPr/>
            </a:pPr>
            <a:r>
              <a:rPr lang="en-US" dirty="0"/>
              <a:t>Figure 2.12</a:t>
            </a:r>
          </a:p>
        </p:txBody>
      </p:sp>
      <p:pic>
        <p:nvPicPr>
          <p:cNvPr id="2" name="Picture Placeholder 1"/>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1864641" y="1122363"/>
            <a:ext cx="5248031" cy="3500437"/>
          </a:xfrm>
        </p:spPr>
      </p:pic>
      <p:sp>
        <p:nvSpPr>
          <p:cNvPr id="9219" name="Text Placeholder 6"/>
          <p:cNvSpPr>
            <a:spLocks noGrp="1"/>
          </p:cNvSpPr>
          <p:nvPr>
            <p:ph type="body" sz="quarter" idx="14"/>
          </p:nvPr>
        </p:nvSpPr>
        <p:spPr>
          <a:xfrm>
            <a:off x="457200" y="4843463"/>
            <a:ext cx="8062913" cy="1166812"/>
          </a:xfrm>
        </p:spPr>
        <p:txBody>
          <a:bodyPr/>
          <a:lstStyle/>
          <a:p>
            <a:r>
              <a:rPr lang="en-US" sz="1600" dirty="0"/>
              <a:t>A plane decelerates, or slows down, as it comes in for landing in St. Maarten. Its acceleration is opposite in direction to its velocity. (credit: Steve </a:t>
            </a:r>
            <a:r>
              <a:rPr lang="en-US" sz="1600" dirty="0" err="1"/>
              <a:t>Conry</a:t>
            </a:r>
            <a:r>
              <a:rPr lang="en-US" sz="1600" dirty="0"/>
              <a:t>, Flickr)</a:t>
            </a:r>
          </a:p>
        </p:txBody>
      </p:sp>
      <p:pic>
        <p:nvPicPr>
          <p:cNvPr id="6" name="Picture 5" descr="OSX-Stacked-TM-RGB-300dpi-2016.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Tree>
    <p:extLst>
      <p:ext uri="{BB962C8B-B14F-4D97-AF65-F5344CB8AC3E}">
        <p14:creationId xmlns:p14="http://schemas.microsoft.com/office/powerpoint/2010/main" val="3012149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41300"/>
            <a:ext cx="8062913" cy="658813"/>
          </a:xfrm>
        </p:spPr>
        <p:txBody>
          <a:bodyPr/>
          <a:lstStyle/>
          <a:p>
            <a:pPr fontAlgn="auto">
              <a:spcAft>
                <a:spcPts val="0"/>
              </a:spcAft>
              <a:defRPr/>
            </a:pPr>
            <a:r>
              <a:rPr lang="en-US" dirty="0"/>
              <a:t>Figure 2.13</a:t>
            </a:r>
          </a:p>
        </p:txBody>
      </p:sp>
      <p:pic>
        <p:nvPicPr>
          <p:cNvPr id="2" name="Picture Placeholder 1"/>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1848810" y="1122363"/>
            <a:ext cx="5279693" cy="3500437"/>
          </a:xfrm>
        </p:spPr>
      </p:pic>
      <p:sp>
        <p:nvSpPr>
          <p:cNvPr id="9219" name="Text Placeholder 6"/>
          <p:cNvSpPr>
            <a:spLocks noGrp="1"/>
          </p:cNvSpPr>
          <p:nvPr>
            <p:ph type="body" sz="quarter" idx="14"/>
          </p:nvPr>
        </p:nvSpPr>
        <p:spPr>
          <a:xfrm>
            <a:off x="457200" y="4843463"/>
            <a:ext cx="8062913" cy="1166812"/>
          </a:xfrm>
        </p:spPr>
        <p:txBody>
          <a:bodyPr/>
          <a:lstStyle/>
          <a:p>
            <a:r>
              <a:rPr lang="en-US" sz="1600" dirty="0"/>
              <a:t>A subway train in Sao Paulo, Brazil, decelerates as it comes into a station. It is accelerating in a direction opposite to its direction of motion. (credit: Yusuke Kawasaki, Flickr)</a:t>
            </a:r>
          </a:p>
        </p:txBody>
      </p:sp>
      <p:pic>
        <p:nvPicPr>
          <p:cNvPr id="6" name="Picture 5" descr="OSX-Stacked-TM-RGB-300dpi-2016.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Tree>
    <p:extLst>
      <p:ext uri="{BB962C8B-B14F-4D97-AF65-F5344CB8AC3E}">
        <p14:creationId xmlns:p14="http://schemas.microsoft.com/office/powerpoint/2010/main" val="42187672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241300"/>
            <a:ext cx="8062913" cy="658813"/>
          </a:xfrm>
        </p:spPr>
        <p:txBody>
          <a:bodyPr/>
          <a:lstStyle/>
          <a:p>
            <a:pPr algn="r" fontAlgn="auto">
              <a:spcAft>
                <a:spcPts val="0"/>
              </a:spcAft>
              <a:defRPr/>
            </a:pPr>
            <a:r>
              <a:rPr lang="en-US" dirty="0"/>
              <a:t>Figure 2.14</a:t>
            </a:r>
          </a:p>
        </p:txBody>
      </p:sp>
      <p:pic>
        <p:nvPicPr>
          <p:cNvPr id="2" name="Picture Placeholder 1"/>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4890781" y="1108075"/>
            <a:ext cx="3228000" cy="5256213"/>
          </a:xfrm>
        </p:spPr>
      </p:pic>
      <p:sp>
        <p:nvSpPr>
          <p:cNvPr id="10243" name="Text Placeholder 13"/>
          <p:cNvSpPr>
            <a:spLocks noGrp="1"/>
          </p:cNvSpPr>
          <p:nvPr>
            <p:ph type="body" sz="quarter" idx="14"/>
          </p:nvPr>
        </p:nvSpPr>
        <p:spPr>
          <a:xfrm>
            <a:off x="457200" y="1108075"/>
            <a:ext cx="3913188" cy="5256213"/>
          </a:xfrm>
        </p:spPr>
        <p:txBody>
          <a:bodyPr/>
          <a:lstStyle/>
          <a:p>
            <a:pPr marL="342900" indent="-342900">
              <a:buFont typeface="Arial" charset="0"/>
              <a:buAutoNum type="alphaLcParenR"/>
            </a:pPr>
            <a:r>
              <a:rPr lang="en-US" sz="1400" dirty="0">
                <a:solidFill>
                  <a:schemeClr val="tx1"/>
                </a:solidFill>
              </a:rPr>
              <a:t>This car is speeding up as it moves toward the right. It therefore has positive acceleration in our coordinate system.</a:t>
            </a:r>
          </a:p>
          <a:p>
            <a:pPr marL="342900" indent="-342900">
              <a:buFont typeface="Arial" charset="0"/>
              <a:buAutoNum type="alphaLcParenR"/>
            </a:pPr>
            <a:r>
              <a:rPr lang="en-US" sz="1400" dirty="0">
                <a:solidFill>
                  <a:schemeClr val="tx1"/>
                </a:solidFill>
              </a:rPr>
              <a:t>This car is slowing down as it moves toward the right. Therefore, it has negative acceleration in our coordinate system, because its acceleration is toward the left. The car is also decelerating: the direction of its acceleration is opposite to its direction of motion. </a:t>
            </a:r>
          </a:p>
          <a:p>
            <a:pPr marL="342900" indent="-342900">
              <a:buFont typeface="Arial" charset="0"/>
              <a:buAutoNum type="alphaLcParenR"/>
            </a:pPr>
            <a:r>
              <a:rPr lang="en-US" sz="1400" dirty="0">
                <a:solidFill>
                  <a:schemeClr val="tx1"/>
                </a:solidFill>
              </a:rPr>
              <a:t>This car is moving toward the left, but slowing down over time. Therefore, its acceleration is positive in our coordinate system because it is toward the right. However, the car is decelerating because its acceleration is opposite to its motion.</a:t>
            </a:r>
          </a:p>
          <a:p>
            <a:pPr marL="342900" indent="-342900">
              <a:buFont typeface="Arial" charset="0"/>
              <a:buAutoNum type="alphaLcParenR"/>
            </a:pPr>
            <a:r>
              <a:rPr lang="en-US" sz="1400" dirty="0">
                <a:solidFill>
                  <a:schemeClr val="tx1"/>
                </a:solidFill>
              </a:rPr>
              <a:t>This car is speeding up as it moves toward the left. It has negative acceleration because it is accelerating toward the left. However, because its acceleration is in the same direction as its motion, it is speeding up (not decelerating).</a:t>
            </a:r>
          </a:p>
        </p:txBody>
      </p:sp>
      <p:pic>
        <p:nvPicPr>
          <p:cNvPr id="6" name="Picture 5" descr="OSX-Stacked-TM-RGB-300dpi-2016.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7351" y="227959"/>
            <a:ext cx="1226434" cy="833592"/>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41300"/>
            <a:ext cx="8062913" cy="658813"/>
          </a:xfrm>
        </p:spPr>
        <p:txBody>
          <a:bodyPr/>
          <a:lstStyle/>
          <a:p>
            <a:pPr fontAlgn="auto">
              <a:spcAft>
                <a:spcPts val="0"/>
              </a:spcAft>
              <a:defRPr/>
            </a:pPr>
            <a:r>
              <a:rPr lang="en-US" dirty="0"/>
              <a:t>Figure 2.15</a:t>
            </a:r>
          </a:p>
        </p:txBody>
      </p:sp>
      <p:sp>
        <p:nvSpPr>
          <p:cNvPr id="9219" name="Text Placeholder 6"/>
          <p:cNvSpPr>
            <a:spLocks noGrp="1"/>
          </p:cNvSpPr>
          <p:nvPr>
            <p:ph type="body" sz="quarter" idx="14"/>
          </p:nvPr>
        </p:nvSpPr>
        <p:spPr>
          <a:xfrm>
            <a:off x="457200" y="4843463"/>
            <a:ext cx="8062913" cy="1166812"/>
          </a:xfrm>
        </p:spPr>
        <p:txBody>
          <a:bodyPr/>
          <a:lstStyle/>
          <a:p>
            <a:r>
              <a:rPr lang="fi-FI" sz="1600" dirty="0"/>
              <a:t>(credit: Jon Sullivan, PD Photo.org)</a:t>
            </a:r>
            <a:endParaRPr lang="en-US" sz="1600" dirty="0"/>
          </a:p>
        </p:txBody>
      </p:sp>
      <p:pic>
        <p:nvPicPr>
          <p:cNvPr id="4099" name="Picture 3"/>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2156689" y="1122363"/>
            <a:ext cx="4663935" cy="35004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6" name="Picture 5" descr="OSX-Stacked-TM-RGB-300dpi-2016.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Tree>
    <p:extLst>
      <p:ext uri="{BB962C8B-B14F-4D97-AF65-F5344CB8AC3E}">
        <p14:creationId xmlns:p14="http://schemas.microsoft.com/office/powerpoint/2010/main" val="32437026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41300"/>
            <a:ext cx="8062913" cy="658813"/>
          </a:xfrm>
        </p:spPr>
        <p:txBody>
          <a:bodyPr/>
          <a:lstStyle/>
          <a:p>
            <a:pPr fontAlgn="auto">
              <a:spcAft>
                <a:spcPts val="0"/>
              </a:spcAft>
              <a:defRPr/>
            </a:pPr>
            <a:r>
              <a:rPr lang="en-US" dirty="0"/>
              <a:t>Figure 2.16</a:t>
            </a:r>
          </a:p>
        </p:txBody>
      </p:sp>
      <p:pic>
        <p:nvPicPr>
          <p:cNvPr id="2" name="Picture Placeholder 1"/>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457200" y="1273004"/>
            <a:ext cx="8062913" cy="3199155"/>
          </a:xfrm>
        </p:spPr>
      </p:pic>
      <p:sp>
        <p:nvSpPr>
          <p:cNvPr id="9219" name="Text Placeholder 6"/>
          <p:cNvSpPr>
            <a:spLocks noGrp="1"/>
          </p:cNvSpPr>
          <p:nvPr>
            <p:ph type="body" sz="quarter" idx="14"/>
          </p:nvPr>
        </p:nvSpPr>
        <p:spPr>
          <a:xfrm>
            <a:off x="457200" y="4843463"/>
            <a:ext cx="8062913" cy="1166812"/>
          </a:xfrm>
        </p:spPr>
        <p:txBody>
          <a:bodyPr/>
          <a:lstStyle/>
          <a:p>
            <a:endParaRPr lang="en-US" sz="1600" i="1" baseline="40000" dirty="0"/>
          </a:p>
        </p:txBody>
      </p:sp>
      <p:pic>
        <p:nvPicPr>
          <p:cNvPr id="6" name="Picture 5" descr="OSX-Stacked-TM-RGB-300dpi-2016.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Tree>
    <p:extLst>
      <p:ext uri="{BB962C8B-B14F-4D97-AF65-F5344CB8AC3E}">
        <p14:creationId xmlns:p14="http://schemas.microsoft.com/office/powerpoint/2010/main" val="7267493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41300"/>
            <a:ext cx="8062913" cy="658813"/>
          </a:xfrm>
        </p:spPr>
        <p:txBody>
          <a:bodyPr/>
          <a:lstStyle/>
          <a:p>
            <a:pPr fontAlgn="auto">
              <a:spcAft>
                <a:spcPts val="0"/>
              </a:spcAft>
              <a:defRPr/>
            </a:pPr>
            <a:r>
              <a:rPr lang="en-US" dirty="0"/>
              <a:t>Figure 2.17</a:t>
            </a:r>
          </a:p>
        </p:txBody>
      </p:sp>
      <p:pic>
        <p:nvPicPr>
          <p:cNvPr id="2" name="Picture Placeholder 1"/>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848687" y="1122363"/>
            <a:ext cx="7279938" cy="3500437"/>
          </a:xfrm>
        </p:spPr>
      </p:pic>
      <p:sp>
        <p:nvSpPr>
          <p:cNvPr id="9219" name="Text Placeholder 6"/>
          <p:cNvSpPr>
            <a:spLocks noGrp="1"/>
          </p:cNvSpPr>
          <p:nvPr>
            <p:ph type="body" sz="quarter" idx="14"/>
          </p:nvPr>
        </p:nvSpPr>
        <p:spPr>
          <a:xfrm>
            <a:off x="457200" y="4843463"/>
            <a:ext cx="8062913" cy="1166812"/>
          </a:xfrm>
        </p:spPr>
        <p:txBody>
          <a:bodyPr/>
          <a:lstStyle/>
          <a:p>
            <a:r>
              <a:rPr lang="en-US" sz="1300" dirty="0"/>
              <a:t>Graphs of instantaneous acceleration versus time for two different one-dimensional motions. </a:t>
            </a:r>
          </a:p>
          <a:p>
            <a:pPr marL="342900" indent="-342900">
              <a:buAutoNum type="alphaLcParenBoth"/>
            </a:pPr>
            <a:r>
              <a:rPr lang="en-US" sz="1300" dirty="0"/>
              <a:t>Here acceleration varies only slightly and is always in the same direction, since it is positive. The average over the interval is nearly the same as the acceleration at any given time. </a:t>
            </a:r>
          </a:p>
          <a:p>
            <a:pPr marL="342900" indent="-342900">
              <a:buAutoNum type="alphaLcParenBoth"/>
            </a:pPr>
            <a:r>
              <a:rPr lang="en-US" sz="1300" dirty="0"/>
              <a:t>(b) Here the acceleration varies greatly, perhaps representing a package on a post office conveyor belt that is accelerated forward and backward as it bumps along. It is necessary to consider small time intervals (such as from 0 to 1.0 s) with constant or nearly constant acceleration in such a situation.</a:t>
            </a:r>
          </a:p>
        </p:txBody>
      </p:sp>
      <p:pic>
        <p:nvPicPr>
          <p:cNvPr id="6" name="Picture 5" descr="OSX-Stacked-TM-RGB-300dpi-2016.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Tree>
    <p:extLst>
      <p:ext uri="{BB962C8B-B14F-4D97-AF65-F5344CB8AC3E}">
        <p14:creationId xmlns:p14="http://schemas.microsoft.com/office/powerpoint/2010/main" val="31123580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41300"/>
            <a:ext cx="8062913" cy="658813"/>
          </a:xfrm>
        </p:spPr>
        <p:txBody>
          <a:bodyPr/>
          <a:lstStyle/>
          <a:p>
            <a:pPr fontAlgn="auto">
              <a:spcAft>
                <a:spcPts val="0"/>
              </a:spcAft>
              <a:defRPr/>
            </a:pPr>
            <a:r>
              <a:rPr lang="en-US" dirty="0"/>
              <a:t>Figure 2.18</a:t>
            </a:r>
          </a:p>
        </p:txBody>
      </p:sp>
      <p:pic>
        <p:nvPicPr>
          <p:cNvPr id="2" name="Picture Placeholder 1"/>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1404083" y="1122363"/>
            <a:ext cx="6169146" cy="3500437"/>
          </a:xfrm>
        </p:spPr>
      </p:pic>
      <p:sp>
        <p:nvSpPr>
          <p:cNvPr id="9219" name="Text Placeholder 6"/>
          <p:cNvSpPr>
            <a:spLocks noGrp="1"/>
          </p:cNvSpPr>
          <p:nvPr>
            <p:ph type="body" sz="quarter" idx="14"/>
          </p:nvPr>
        </p:nvSpPr>
        <p:spPr>
          <a:xfrm>
            <a:off x="457200" y="4843463"/>
            <a:ext cx="8062913" cy="1166812"/>
          </a:xfrm>
        </p:spPr>
        <p:txBody>
          <a:bodyPr/>
          <a:lstStyle/>
          <a:p>
            <a:r>
              <a:rPr lang="en-US" sz="900" dirty="0"/>
              <a:t>One-dimensional motion of a subway train considered in </a:t>
            </a:r>
            <a:r>
              <a:rPr lang="en-US" sz="900" dirty="0">
                <a:solidFill>
                  <a:srgbClr val="212F62"/>
                </a:solidFill>
              </a:rPr>
              <a:t>Example 2.2, Example 2.3, Example 2.4, Example 2.5, Example 2.6, and Example 2.7</a:t>
            </a:r>
            <a:r>
              <a:rPr lang="en-US" sz="900" dirty="0"/>
              <a:t>. Here we have chosen the </a:t>
            </a:r>
            <a:r>
              <a:rPr lang="en-US" sz="900" i="1" dirty="0">
                <a:latin typeface="Times New Roman" pitchFamily="18" charset="0"/>
                <a:cs typeface="Times New Roman" pitchFamily="18" charset="0"/>
              </a:rPr>
              <a:t>x</a:t>
            </a:r>
            <a:r>
              <a:rPr lang="en-US" sz="900" i="1" dirty="0"/>
              <a:t> </a:t>
            </a:r>
            <a:r>
              <a:rPr lang="en-US" sz="900" dirty="0"/>
              <a:t>-axis so that + means to the right and − means to the left for displacements, velocities, and accelerations. </a:t>
            </a:r>
          </a:p>
          <a:p>
            <a:pPr marL="228600" indent="-228600">
              <a:buFont typeface="+mj-lt"/>
              <a:buAutoNum type="alphaLcParenR"/>
            </a:pPr>
            <a:r>
              <a:rPr lang="en-US" sz="900" dirty="0"/>
              <a:t>The subway train moves to the right from </a:t>
            </a:r>
            <a:r>
              <a:rPr lang="en-US" sz="900" i="1" dirty="0">
                <a:latin typeface="Times New Roman" pitchFamily="18" charset="0"/>
                <a:cs typeface="Times New Roman" pitchFamily="18" charset="0"/>
              </a:rPr>
              <a:t>x</a:t>
            </a:r>
            <a:r>
              <a:rPr lang="en-US" sz="900" dirty="0">
                <a:latin typeface="Times New Roman" pitchFamily="18" charset="0"/>
                <a:cs typeface="Times New Roman" pitchFamily="18" charset="0"/>
              </a:rPr>
              <a:t>0</a:t>
            </a:r>
            <a:r>
              <a:rPr lang="en-US" sz="900" dirty="0"/>
              <a:t> to </a:t>
            </a:r>
            <a:r>
              <a:rPr lang="en-US" sz="900" i="1" dirty="0" err="1">
                <a:latin typeface="Times New Roman" pitchFamily="18" charset="0"/>
                <a:cs typeface="Times New Roman" pitchFamily="18" charset="0"/>
              </a:rPr>
              <a:t>x</a:t>
            </a:r>
            <a:r>
              <a:rPr lang="en-US" sz="900" dirty="0" err="1">
                <a:latin typeface="Times New Roman" pitchFamily="18" charset="0"/>
                <a:cs typeface="Times New Roman" pitchFamily="18" charset="0"/>
              </a:rPr>
              <a:t>f</a:t>
            </a:r>
            <a:r>
              <a:rPr lang="en-US" sz="900" dirty="0"/>
              <a:t> . Its displacement </a:t>
            </a:r>
            <a:r>
              <a:rPr lang="en-US" sz="900" dirty="0" err="1">
                <a:latin typeface="Times New Roman" pitchFamily="18" charset="0"/>
                <a:cs typeface="Times New Roman" pitchFamily="18" charset="0"/>
              </a:rPr>
              <a:t>Δ</a:t>
            </a:r>
            <a:r>
              <a:rPr lang="en-US" sz="900" i="1" dirty="0" err="1">
                <a:latin typeface="Times New Roman" pitchFamily="18" charset="0"/>
                <a:cs typeface="Times New Roman" pitchFamily="18" charset="0"/>
              </a:rPr>
              <a:t>x</a:t>
            </a:r>
            <a:r>
              <a:rPr lang="en-US" sz="900" i="1" dirty="0"/>
              <a:t> </a:t>
            </a:r>
            <a:r>
              <a:rPr lang="en-US" sz="900" dirty="0"/>
              <a:t>is +2.0 km. </a:t>
            </a:r>
          </a:p>
          <a:p>
            <a:pPr marL="228600" indent="-228600">
              <a:buFont typeface="+mj-lt"/>
              <a:buAutoNum type="alphaLcParenR"/>
            </a:pPr>
            <a:r>
              <a:rPr lang="en-US" sz="900" dirty="0"/>
              <a:t>The train moves to the left from </a:t>
            </a:r>
            <a:r>
              <a:rPr lang="en-US" sz="900" i="1" dirty="0">
                <a:latin typeface="Times New Roman" pitchFamily="18" charset="0"/>
                <a:cs typeface="Times New Roman" pitchFamily="18" charset="0"/>
              </a:rPr>
              <a:t>x</a:t>
            </a:r>
            <a:r>
              <a:rPr lang="en-US" sz="900" dirty="0">
                <a:latin typeface="Times New Roman" pitchFamily="18" charset="0"/>
                <a:cs typeface="Times New Roman" pitchFamily="18" charset="0"/>
              </a:rPr>
              <a:t>′0</a:t>
            </a:r>
            <a:r>
              <a:rPr lang="en-US" sz="900" dirty="0"/>
              <a:t> to </a:t>
            </a:r>
            <a:r>
              <a:rPr lang="en-US" sz="900" i="1" dirty="0" err="1">
                <a:latin typeface="Times New Roman" pitchFamily="18" charset="0"/>
                <a:cs typeface="Times New Roman" pitchFamily="18" charset="0"/>
              </a:rPr>
              <a:t>x</a:t>
            </a:r>
            <a:r>
              <a:rPr lang="en-US" sz="900" dirty="0" err="1">
                <a:latin typeface="Times New Roman" pitchFamily="18" charset="0"/>
                <a:cs typeface="Times New Roman" pitchFamily="18" charset="0"/>
              </a:rPr>
              <a:t>′f</a:t>
            </a:r>
            <a:r>
              <a:rPr lang="en-US" sz="900" dirty="0"/>
              <a:t> . Its displacement </a:t>
            </a:r>
            <a:r>
              <a:rPr lang="en-US" sz="900" dirty="0" err="1">
                <a:latin typeface="Times New Roman" pitchFamily="18" charset="0"/>
                <a:cs typeface="Times New Roman" pitchFamily="18" charset="0"/>
              </a:rPr>
              <a:t>Δ</a:t>
            </a:r>
            <a:r>
              <a:rPr lang="en-US" sz="900" i="1" dirty="0" err="1">
                <a:latin typeface="Times New Roman" pitchFamily="18" charset="0"/>
                <a:cs typeface="Times New Roman" pitchFamily="18" charset="0"/>
              </a:rPr>
              <a:t>x</a:t>
            </a:r>
            <a:r>
              <a:rPr lang="en-US" sz="900" dirty="0"/>
              <a:t>′ is −1.5 km . (Note that the prime symbol (′) is used simply to distinguish between displacement in the two different situations. The distances of travel and the size of the cars are on different scales to fit everything into the diagram.)</a:t>
            </a:r>
          </a:p>
        </p:txBody>
      </p:sp>
      <p:pic>
        <p:nvPicPr>
          <p:cNvPr id="6" name="Picture 5" descr="OSX-Stacked-TM-RGB-300dpi-2016.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Tree>
    <p:extLst>
      <p:ext uri="{BB962C8B-B14F-4D97-AF65-F5344CB8AC3E}">
        <p14:creationId xmlns:p14="http://schemas.microsoft.com/office/powerpoint/2010/main" val="17244138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41300"/>
            <a:ext cx="8062913" cy="658813"/>
          </a:xfrm>
        </p:spPr>
        <p:txBody>
          <a:bodyPr/>
          <a:lstStyle/>
          <a:p>
            <a:pPr fontAlgn="auto">
              <a:spcAft>
                <a:spcPts val="0"/>
              </a:spcAft>
              <a:defRPr/>
            </a:pPr>
            <a:r>
              <a:rPr lang="en-US" dirty="0"/>
              <a:t>Figure 2.19</a:t>
            </a:r>
          </a:p>
        </p:txBody>
      </p:sp>
      <p:pic>
        <p:nvPicPr>
          <p:cNvPr id="2" name="Picture Placeholder 1"/>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1327" b="1327"/>
          <a:stretch>
            <a:fillRect/>
          </a:stretch>
        </p:blipFill>
        <p:spPr>
          <a:xfrm>
            <a:off x="457200" y="1122363"/>
            <a:ext cx="8062913" cy="3500437"/>
          </a:xfrm>
        </p:spPr>
      </p:pic>
      <p:sp>
        <p:nvSpPr>
          <p:cNvPr id="9219" name="Text Placeholder 6"/>
          <p:cNvSpPr>
            <a:spLocks noGrp="1"/>
          </p:cNvSpPr>
          <p:nvPr>
            <p:ph type="body" sz="quarter" idx="14"/>
          </p:nvPr>
        </p:nvSpPr>
        <p:spPr>
          <a:xfrm>
            <a:off x="457200" y="4843463"/>
            <a:ext cx="8062913" cy="1166812"/>
          </a:xfrm>
        </p:spPr>
        <p:txBody>
          <a:bodyPr/>
          <a:lstStyle/>
          <a:p>
            <a:r>
              <a:rPr lang="en-US" sz="1600" dirty="0"/>
              <a:t>This problem involves three steps. First we must determine the change in velocity, then we must determine the change in time, and finally we use these values to calculate the acceleration.</a:t>
            </a:r>
          </a:p>
        </p:txBody>
      </p:sp>
      <p:pic>
        <p:nvPicPr>
          <p:cNvPr id="6" name="Picture 5" descr="OSX-Stacked-TM-RGB-300dpi-2016.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Tree>
    <p:extLst>
      <p:ext uri="{BB962C8B-B14F-4D97-AF65-F5344CB8AC3E}">
        <p14:creationId xmlns:p14="http://schemas.microsoft.com/office/powerpoint/2010/main" val="20270565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41300"/>
            <a:ext cx="8062913" cy="658813"/>
          </a:xfrm>
        </p:spPr>
        <p:txBody>
          <a:bodyPr/>
          <a:lstStyle/>
          <a:p>
            <a:pPr fontAlgn="auto">
              <a:spcAft>
                <a:spcPts val="0"/>
              </a:spcAft>
              <a:defRPr/>
            </a:pPr>
            <a:r>
              <a:rPr lang="en-US" dirty="0"/>
              <a:t>Figure 2.1</a:t>
            </a:r>
          </a:p>
        </p:txBody>
      </p:sp>
      <p:sp>
        <p:nvSpPr>
          <p:cNvPr id="9219" name="Text Placeholder 6"/>
          <p:cNvSpPr>
            <a:spLocks noGrp="1"/>
          </p:cNvSpPr>
          <p:nvPr>
            <p:ph type="body" sz="quarter" idx="14"/>
          </p:nvPr>
        </p:nvSpPr>
        <p:spPr>
          <a:xfrm>
            <a:off x="457200" y="4843463"/>
            <a:ext cx="8062913" cy="1166812"/>
          </a:xfrm>
        </p:spPr>
        <p:txBody>
          <a:bodyPr/>
          <a:lstStyle/>
          <a:p>
            <a:r>
              <a:rPr lang="en-US" sz="1600" dirty="0"/>
              <a:t>The motion of an American kestrel through the air can be described by the bird’s displacement, speed, velocity, and acceleration. When it flies in a straight line without any change in direction, its motion is said to be one dimensional. (credit: Vince Maidens, Wikimedia Commons)</a:t>
            </a:r>
          </a:p>
        </p:txBody>
      </p:sp>
      <p:pic>
        <p:nvPicPr>
          <p:cNvPr id="1026" name="Picture 2"/>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1556967" y="1122363"/>
            <a:ext cx="5863378" cy="35004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6" name="Picture 5" descr="OSX-Stacked-TM-RGB-300dpi-2016.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Tree>
    <p:extLst>
      <p:ext uri="{BB962C8B-B14F-4D97-AF65-F5344CB8AC3E}">
        <p14:creationId xmlns:p14="http://schemas.microsoft.com/office/powerpoint/2010/main" val="18451084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41300"/>
            <a:ext cx="8062913" cy="658813"/>
          </a:xfrm>
        </p:spPr>
        <p:txBody>
          <a:bodyPr/>
          <a:lstStyle/>
          <a:p>
            <a:pPr fontAlgn="auto">
              <a:spcAft>
                <a:spcPts val="0"/>
              </a:spcAft>
              <a:defRPr/>
            </a:pPr>
            <a:r>
              <a:rPr lang="en-US" dirty="0"/>
              <a:t>Figure 2.20</a:t>
            </a:r>
          </a:p>
        </p:txBody>
      </p:sp>
      <p:pic>
        <p:nvPicPr>
          <p:cNvPr id="2" name="Picture Placeholder 1"/>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457200" y="1149331"/>
            <a:ext cx="8062913" cy="3446500"/>
          </a:xfrm>
        </p:spPr>
      </p:pic>
      <p:sp>
        <p:nvSpPr>
          <p:cNvPr id="9219" name="Text Placeholder 6"/>
          <p:cNvSpPr>
            <a:spLocks noGrp="1"/>
          </p:cNvSpPr>
          <p:nvPr>
            <p:ph type="body" sz="quarter" idx="14"/>
          </p:nvPr>
        </p:nvSpPr>
        <p:spPr>
          <a:xfrm>
            <a:off x="457200" y="4843463"/>
            <a:ext cx="8062913" cy="1166812"/>
          </a:xfrm>
        </p:spPr>
        <p:txBody>
          <a:bodyPr/>
          <a:lstStyle/>
          <a:p>
            <a:r>
              <a:rPr lang="en-US" sz="1600" dirty="0"/>
              <a:t>The train is decelerating and its acceleration is negative because it is toward the left. </a:t>
            </a:r>
            <a:r>
              <a:rPr lang="en-US" sz="1600" dirty="0">
                <a:latin typeface="Symbol" panose="05050102010706020507" pitchFamily="18" charset="2"/>
              </a:rPr>
              <a:t>D</a:t>
            </a:r>
            <a:r>
              <a:rPr lang="en-US" sz="1600" dirty="0"/>
              <a:t>t is given as 8.00 sec. Since a = </a:t>
            </a:r>
            <a:r>
              <a:rPr lang="en-US" sz="1600" dirty="0" err="1">
                <a:latin typeface="Symbol" panose="05050102010706020507" pitchFamily="18" charset="2"/>
              </a:rPr>
              <a:t>D</a:t>
            </a:r>
            <a:r>
              <a:rPr lang="en-US" sz="1600" dirty="0" err="1"/>
              <a:t>v</a:t>
            </a:r>
            <a:r>
              <a:rPr lang="en-US" sz="1600" dirty="0"/>
              <a:t>/</a:t>
            </a:r>
            <a:r>
              <a:rPr lang="en-US" sz="1600" dirty="0">
                <a:latin typeface="Symbol" panose="05050102010706020507" pitchFamily="18" charset="2"/>
              </a:rPr>
              <a:t> D</a:t>
            </a:r>
            <a:r>
              <a:rPr lang="en-US" sz="1600" dirty="0"/>
              <a:t>t, anticipate that the acceleration will be negative.</a:t>
            </a:r>
          </a:p>
          <a:p>
            <a:r>
              <a:rPr lang="en-US" sz="1600" dirty="0"/>
              <a:t> Read through the solution on Pg. 52.</a:t>
            </a:r>
          </a:p>
        </p:txBody>
      </p:sp>
      <p:pic>
        <p:nvPicPr>
          <p:cNvPr id="6" name="Picture 5" descr="OSX-Stacked-TM-RGB-300dpi-2016.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Tree>
    <p:extLst>
      <p:ext uri="{BB962C8B-B14F-4D97-AF65-F5344CB8AC3E}">
        <p14:creationId xmlns:p14="http://schemas.microsoft.com/office/powerpoint/2010/main" val="38027537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241300"/>
            <a:ext cx="8062913" cy="658813"/>
          </a:xfrm>
        </p:spPr>
        <p:txBody>
          <a:bodyPr/>
          <a:lstStyle/>
          <a:p>
            <a:pPr algn="r" fontAlgn="auto">
              <a:spcAft>
                <a:spcPts val="0"/>
              </a:spcAft>
              <a:defRPr/>
            </a:pPr>
            <a:r>
              <a:rPr lang="en-US" dirty="0"/>
              <a:t>Figure 2.21</a:t>
            </a:r>
          </a:p>
        </p:txBody>
      </p:sp>
      <p:pic>
        <p:nvPicPr>
          <p:cNvPr id="2" name="Picture Placeholder 1"/>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tretch>
            <a:fillRect/>
          </a:stretch>
        </p:blipFill>
        <p:spPr>
          <a:xfrm>
            <a:off x="5212237" y="1108075"/>
            <a:ext cx="2585089" cy="5256213"/>
          </a:xfrm>
        </p:spPr>
      </p:pic>
      <p:sp>
        <p:nvSpPr>
          <p:cNvPr id="10243" name="Text Placeholder 13"/>
          <p:cNvSpPr>
            <a:spLocks noGrp="1"/>
          </p:cNvSpPr>
          <p:nvPr>
            <p:ph type="body" sz="quarter" idx="14"/>
          </p:nvPr>
        </p:nvSpPr>
        <p:spPr>
          <a:xfrm>
            <a:off x="457200" y="1108075"/>
            <a:ext cx="3913188" cy="5256213"/>
          </a:xfrm>
        </p:spPr>
        <p:txBody>
          <a:bodyPr/>
          <a:lstStyle/>
          <a:p>
            <a:pPr marL="342900" indent="-342900">
              <a:buAutoNum type="alphaLcParenBoth"/>
            </a:pPr>
            <a:r>
              <a:rPr lang="en-US" sz="1400" dirty="0">
                <a:solidFill>
                  <a:schemeClr val="tx1"/>
                </a:solidFill>
              </a:rPr>
              <a:t>Position of the train over time. Notice that the train’s position changes slowly at the beginning of the journey, then more and more quickly as it picks up speed. Its position then changes more slowly as it slows down at the end of the journey. In the middle of the journey, while the velocity remains constant, the position changes at a constant rate. </a:t>
            </a:r>
          </a:p>
          <a:p>
            <a:pPr marL="342900" indent="-342900">
              <a:buAutoNum type="alphaLcParenBoth"/>
            </a:pPr>
            <a:r>
              <a:rPr lang="en-US" sz="1400" dirty="0">
                <a:solidFill>
                  <a:schemeClr val="tx1"/>
                </a:solidFill>
              </a:rPr>
              <a:t>Velocity of the train over time. The train’s velocity increases as it accelerates at the beginning of the journey. It remains the same in the middle of the journey (where there is no acceleration). It decreases as the train decelerates at the end of the journey. </a:t>
            </a:r>
          </a:p>
          <a:p>
            <a:pPr marL="342900" indent="-342900">
              <a:buAutoNum type="alphaLcParenBoth"/>
            </a:pPr>
            <a:r>
              <a:rPr lang="en-US" sz="1400" dirty="0">
                <a:solidFill>
                  <a:schemeClr val="tx1"/>
                </a:solidFill>
              </a:rPr>
              <a:t>The acceleration of the train over time. The train has positive acceleration as it speeds up at the beginning of the journey. It has no acceleration as it travels at constant velocity in the middle of the journey. Its acceleration is negative as it slows down at the end of the journey.</a:t>
            </a:r>
          </a:p>
        </p:txBody>
      </p:sp>
      <p:pic>
        <p:nvPicPr>
          <p:cNvPr id="6" name="Picture 5" descr="OSX-Stacked-TM-RGB-300dpi-2016.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0824" y="227959"/>
            <a:ext cx="1226434" cy="833592"/>
          </a:xfrm>
          <a:prstGeom prst="rect">
            <a:avLst/>
          </a:prstGeom>
        </p:spPr>
      </p:pic>
    </p:spTree>
    <p:extLst>
      <p:ext uri="{BB962C8B-B14F-4D97-AF65-F5344CB8AC3E}">
        <p14:creationId xmlns:p14="http://schemas.microsoft.com/office/powerpoint/2010/main" val="24026363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41300"/>
            <a:ext cx="8062913" cy="658813"/>
          </a:xfrm>
        </p:spPr>
        <p:txBody>
          <a:bodyPr/>
          <a:lstStyle/>
          <a:p>
            <a:pPr fontAlgn="auto">
              <a:spcAft>
                <a:spcPts val="0"/>
              </a:spcAft>
              <a:defRPr/>
            </a:pPr>
            <a:r>
              <a:rPr lang="en-US" dirty="0"/>
              <a:t>Figure 2.22</a:t>
            </a:r>
          </a:p>
        </p:txBody>
      </p:sp>
      <p:pic>
        <p:nvPicPr>
          <p:cNvPr id="2" name="Picture Placeholder 1"/>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457200" y="1875471"/>
            <a:ext cx="8062913" cy="1994221"/>
          </a:xfrm>
        </p:spPr>
      </p:pic>
      <p:sp>
        <p:nvSpPr>
          <p:cNvPr id="9219" name="Text Placeholder 6"/>
          <p:cNvSpPr>
            <a:spLocks noGrp="1"/>
          </p:cNvSpPr>
          <p:nvPr>
            <p:ph type="body" sz="quarter" idx="14"/>
          </p:nvPr>
        </p:nvSpPr>
        <p:spPr>
          <a:xfrm>
            <a:off x="457200" y="4843463"/>
            <a:ext cx="8062913" cy="1166812"/>
          </a:xfrm>
        </p:spPr>
        <p:txBody>
          <a:bodyPr/>
          <a:lstStyle/>
          <a:p>
            <a:r>
              <a:rPr lang="en-US" sz="1600" dirty="0"/>
              <a:t>Average velocity (v-bar) = </a:t>
            </a:r>
            <a:r>
              <a:rPr lang="en-US" sz="1600" dirty="0" err="1">
                <a:latin typeface="Symbol" panose="05050102010706020507" pitchFamily="18" charset="2"/>
              </a:rPr>
              <a:t>D</a:t>
            </a:r>
            <a:r>
              <a:rPr lang="en-US" sz="1600" dirty="0" err="1"/>
              <a:t>x</a:t>
            </a:r>
            <a:r>
              <a:rPr lang="en-US" sz="1600" dirty="0"/>
              <a:t>’ / </a:t>
            </a:r>
            <a:r>
              <a:rPr lang="en-US" sz="1600" dirty="0">
                <a:latin typeface="Symbol" panose="05050102010706020507" pitchFamily="18" charset="2"/>
              </a:rPr>
              <a:t>D</a:t>
            </a:r>
            <a:r>
              <a:rPr lang="en-US" sz="1600" dirty="0"/>
              <a:t>t. Read through the solution on Pg. 54. Watch the units of measure!</a:t>
            </a:r>
          </a:p>
        </p:txBody>
      </p:sp>
      <p:pic>
        <p:nvPicPr>
          <p:cNvPr id="6" name="Picture 5" descr="OSX-Stacked-TM-RGB-300dpi-2016.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Tree>
    <p:extLst>
      <p:ext uri="{BB962C8B-B14F-4D97-AF65-F5344CB8AC3E}">
        <p14:creationId xmlns:p14="http://schemas.microsoft.com/office/powerpoint/2010/main" val="26527185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41300"/>
            <a:ext cx="8062913" cy="658813"/>
          </a:xfrm>
        </p:spPr>
        <p:txBody>
          <a:bodyPr/>
          <a:lstStyle/>
          <a:p>
            <a:pPr fontAlgn="auto">
              <a:spcAft>
                <a:spcPts val="0"/>
              </a:spcAft>
              <a:defRPr/>
            </a:pPr>
            <a:r>
              <a:rPr lang="en-US" dirty="0"/>
              <a:t>Figure 2.23</a:t>
            </a:r>
          </a:p>
        </p:txBody>
      </p:sp>
      <p:pic>
        <p:nvPicPr>
          <p:cNvPr id="2" name="Picture Placeholder 1"/>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457200" y="1173046"/>
            <a:ext cx="8062913" cy="3399071"/>
          </a:xfrm>
        </p:spPr>
      </p:pic>
      <p:sp>
        <p:nvSpPr>
          <p:cNvPr id="9219" name="Text Placeholder 6"/>
          <p:cNvSpPr>
            <a:spLocks noGrp="1"/>
          </p:cNvSpPr>
          <p:nvPr>
            <p:ph type="body" sz="quarter" idx="14"/>
          </p:nvPr>
        </p:nvSpPr>
        <p:spPr>
          <a:xfrm>
            <a:off x="457200" y="4843463"/>
            <a:ext cx="8062913" cy="1166812"/>
          </a:xfrm>
        </p:spPr>
        <p:txBody>
          <a:bodyPr/>
          <a:lstStyle/>
          <a:p>
            <a:r>
              <a:rPr lang="en-US" sz="1600" dirty="0"/>
              <a:t>Read through the solution on Pg. 54. Why is the acceleration positive when the object slows to a stop?</a:t>
            </a:r>
          </a:p>
          <a:p>
            <a:r>
              <a:rPr lang="en-US" sz="1600" dirty="0"/>
              <a:t>When finished with this section, go to </a:t>
            </a:r>
            <a:r>
              <a:rPr lang="en-US" sz="1600" dirty="0" err="1"/>
              <a:t>PhET</a:t>
            </a:r>
            <a:r>
              <a:rPr lang="en-US" sz="1600" dirty="0"/>
              <a:t> Explorations: Moving Man Simulation. You will need to use a laptop for this simulation. </a:t>
            </a:r>
          </a:p>
        </p:txBody>
      </p:sp>
      <p:pic>
        <p:nvPicPr>
          <p:cNvPr id="6" name="Picture 5" descr="OSX-Stacked-TM-RGB-300dpi-2016.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Tree>
    <p:extLst>
      <p:ext uri="{BB962C8B-B14F-4D97-AF65-F5344CB8AC3E}">
        <p14:creationId xmlns:p14="http://schemas.microsoft.com/office/powerpoint/2010/main" val="37271634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41300"/>
            <a:ext cx="8062913" cy="658813"/>
          </a:xfrm>
        </p:spPr>
        <p:txBody>
          <a:bodyPr/>
          <a:lstStyle/>
          <a:p>
            <a:pPr fontAlgn="auto">
              <a:spcAft>
                <a:spcPts val="0"/>
              </a:spcAft>
              <a:defRPr/>
            </a:pPr>
            <a:r>
              <a:rPr lang="en-US" dirty="0"/>
              <a:t>Figure 2.2</a:t>
            </a:r>
          </a:p>
        </p:txBody>
      </p:sp>
      <p:pic>
        <p:nvPicPr>
          <p:cNvPr id="2" name="Picture Placeholder 1"/>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2155032" y="1122363"/>
            <a:ext cx="4667249" cy="3500437"/>
          </a:xfrm>
        </p:spPr>
      </p:pic>
      <p:sp>
        <p:nvSpPr>
          <p:cNvPr id="9219" name="Text Placeholder 6"/>
          <p:cNvSpPr>
            <a:spLocks noGrp="1"/>
          </p:cNvSpPr>
          <p:nvPr>
            <p:ph type="body" sz="quarter" idx="14"/>
          </p:nvPr>
        </p:nvSpPr>
        <p:spPr>
          <a:xfrm>
            <a:off x="457200" y="4843463"/>
            <a:ext cx="8062913" cy="1166812"/>
          </a:xfrm>
        </p:spPr>
        <p:txBody>
          <a:bodyPr/>
          <a:lstStyle/>
          <a:p>
            <a:r>
              <a:rPr lang="en-US" sz="1600" dirty="0"/>
              <a:t>These cyclists in Vietnam can be described by their position relative to buildings and a canal. Their motion can be described by their change in position, or displacement, in the frame of reference. (credit: Suzan Black, </a:t>
            </a:r>
            <a:r>
              <a:rPr lang="en-US" sz="1600" dirty="0" err="1"/>
              <a:t>Fotopedia</a:t>
            </a:r>
            <a:r>
              <a:rPr lang="en-US" sz="1600" dirty="0"/>
              <a:t>)</a:t>
            </a:r>
          </a:p>
        </p:txBody>
      </p:sp>
      <p:pic>
        <p:nvPicPr>
          <p:cNvPr id="6" name="Picture 5" descr="OSX-Stacked-TM-RGB-300dpi-2016.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Tree>
    <p:extLst>
      <p:ext uri="{BB962C8B-B14F-4D97-AF65-F5344CB8AC3E}">
        <p14:creationId xmlns:p14="http://schemas.microsoft.com/office/powerpoint/2010/main" val="18451084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41300"/>
            <a:ext cx="8062913" cy="658813"/>
          </a:xfrm>
        </p:spPr>
        <p:txBody>
          <a:bodyPr/>
          <a:lstStyle/>
          <a:p>
            <a:pPr fontAlgn="auto">
              <a:spcAft>
                <a:spcPts val="0"/>
              </a:spcAft>
              <a:defRPr/>
            </a:pPr>
            <a:r>
              <a:rPr lang="en-US" dirty="0"/>
              <a:t>Figure 2.3</a:t>
            </a:r>
          </a:p>
        </p:txBody>
      </p:sp>
      <p:pic>
        <p:nvPicPr>
          <p:cNvPr id="2" name="Picture Placeholder 1"/>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2285256" y="1122363"/>
            <a:ext cx="4406800" cy="3500437"/>
          </a:xfrm>
        </p:spPr>
      </p:pic>
      <p:sp>
        <p:nvSpPr>
          <p:cNvPr id="9219" name="Text Placeholder 6"/>
          <p:cNvSpPr>
            <a:spLocks noGrp="1"/>
          </p:cNvSpPr>
          <p:nvPr>
            <p:ph type="body" sz="quarter" idx="14"/>
          </p:nvPr>
        </p:nvSpPr>
        <p:spPr>
          <a:xfrm>
            <a:off x="457200" y="4843463"/>
            <a:ext cx="8062913" cy="1166812"/>
          </a:xfrm>
        </p:spPr>
        <p:txBody>
          <a:bodyPr/>
          <a:lstStyle/>
          <a:p>
            <a:r>
              <a:rPr lang="en-US" sz="1600" dirty="0"/>
              <a:t>A professor paces left and right while lecturing. Her position relative to Earth is given by </a:t>
            </a:r>
            <a:r>
              <a:rPr lang="en-US" sz="1600" i="1" dirty="0">
                <a:latin typeface="Times New Roman" pitchFamily="18" charset="0"/>
                <a:cs typeface="Times New Roman" pitchFamily="18" charset="0"/>
              </a:rPr>
              <a:t>x</a:t>
            </a:r>
            <a:r>
              <a:rPr lang="en-US" sz="1600" i="1" dirty="0"/>
              <a:t> </a:t>
            </a:r>
            <a:r>
              <a:rPr lang="en-US" sz="1600" dirty="0"/>
              <a:t>. The +2.0 m displacement of the professor relative to Earth is represented by an arrow pointing to the right.</a:t>
            </a:r>
          </a:p>
        </p:txBody>
      </p:sp>
      <p:pic>
        <p:nvPicPr>
          <p:cNvPr id="6" name="Picture 5" descr="OSX-Stacked-TM-RGB-300dpi-2016.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Tree>
    <p:extLst>
      <p:ext uri="{BB962C8B-B14F-4D97-AF65-F5344CB8AC3E}">
        <p14:creationId xmlns:p14="http://schemas.microsoft.com/office/powerpoint/2010/main" val="18451084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41300"/>
            <a:ext cx="8062913" cy="658813"/>
          </a:xfrm>
        </p:spPr>
        <p:txBody>
          <a:bodyPr/>
          <a:lstStyle/>
          <a:p>
            <a:pPr fontAlgn="auto">
              <a:spcAft>
                <a:spcPts val="0"/>
              </a:spcAft>
              <a:defRPr/>
            </a:pPr>
            <a:r>
              <a:rPr lang="en-US" dirty="0"/>
              <a:t>Figure 2.5</a:t>
            </a:r>
          </a:p>
        </p:txBody>
      </p:sp>
      <p:sp>
        <p:nvSpPr>
          <p:cNvPr id="9219" name="Text Placeholder 6"/>
          <p:cNvSpPr>
            <a:spLocks noGrp="1"/>
          </p:cNvSpPr>
          <p:nvPr>
            <p:ph type="body" sz="quarter" idx="14"/>
          </p:nvPr>
        </p:nvSpPr>
        <p:spPr>
          <a:xfrm>
            <a:off x="457200" y="4843463"/>
            <a:ext cx="8062913" cy="1166812"/>
          </a:xfrm>
        </p:spPr>
        <p:txBody>
          <a:bodyPr/>
          <a:lstStyle/>
          <a:p>
            <a:endParaRPr lang="en-US" sz="1500" dirty="0"/>
          </a:p>
        </p:txBody>
      </p:sp>
      <p:pic>
        <p:nvPicPr>
          <p:cNvPr id="3075" name="Picture 3"/>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457200" y="1371951"/>
            <a:ext cx="8062913" cy="300126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6" name="Picture 5" descr="OSX-Stacked-TM-RGB-300dpi-2016.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Tree>
    <p:extLst>
      <p:ext uri="{BB962C8B-B14F-4D97-AF65-F5344CB8AC3E}">
        <p14:creationId xmlns:p14="http://schemas.microsoft.com/office/powerpoint/2010/main" val="11634798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41300"/>
            <a:ext cx="8062913" cy="658813"/>
          </a:xfrm>
        </p:spPr>
        <p:txBody>
          <a:bodyPr/>
          <a:lstStyle/>
          <a:p>
            <a:pPr fontAlgn="auto">
              <a:spcAft>
                <a:spcPts val="0"/>
              </a:spcAft>
              <a:defRPr/>
            </a:pPr>
            <a:r>
              <a:rPr lang="en-US" dirty="0"/>
              <a:t>Figure 2.6</a:t>
            </a:r>
          </a:p>
        </p:txBody>
      </p:sp>
      <p:pic>
        <p:nvPicPr>
          <p:cNvPr id="2" name="Picture Placeholder 1"/>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2037370" y="1122363"/>
            <a:ext cx="4902572" cy="3500437"/>
          </a:xfrm>
        </p:spPr>
      </p:pic>
      <p:sp>
        <p:nvSpPr>
          <p:cNvPr id="9219" name="Text Placeholder 6"/>
          <p:cNvSpPr>
            <a:spLocks noGrp="1"/>
          </p:cNvSpPr>
          <p:nvPr>
            <p:ph type="body" sz="quarter" idx="14"/>
          </p:nvPr>
        </p:nvSpPr>
        <p:spPr>
          <a:xfrm>
            <a:off x="457200" y="4843463"/>
            <a:ext cx="8062913" cy="1166812"/>
          </a:xfrm>
        </p:spPr>
        <p:txBody>
          <a:bodyPr/>
          <a:lstStyle/>
          <a:p>
            <a:r>
              <a:rPr lang="en-US" sz="1300" dirty="0"/>
              <a:t>The motion of this Eclipse Concept jet can be described in terms of the distance it has traveled (a scalar quantity) or its displacement in a specific direction (a vector quantity). In order to specify the direction of motion, its displacement must be described based on a coordinate system. In this case, it may be convenient to choose motion toward the left as positive motion (it is the forward direction for the plane), although in many cases, the </a:t>
            </a:r>
            <a:r>
              <a:rPr lang="en-US" sz="1300" i="1" dirty="0">
                <a:latin typeface="Times New Roman" pitchFamily="18" charset="0"/>
                <a:cs typeface="Times New Roman" pitchFamily="18" charset="0"/>
              </a:rPr>
              <a:t>x</a:t>
            </a:r>
            <a:r>
              <a:rPr lang="en-US" sz="1300" i="1" dirty="0"/>
              <a:t> </a:t>
            </a:r>
            <a:r>
              <a:rPr lang="en-US" sz="1300" dirty="0"/>
              <a:t>-coordinate runs from left to right, with motion to the right as positive and motion to the left as negative. (credit: Armchair Aviator, Flickr)</a:t>
            </a:r>
          </a:p>
        </p:txBody>
      </p:sp>
      <p:pic>
        <p:nvPicPr>
          <p:cNvPr id="6" name="Picture 5" descr="OSX-Stacked-TM-RGB-300dpi-2016.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Tree>
    <p:extLst>
      <p:ext uri="{BB962C8B-B14F-4D97-AF65-F5344CB8AC3E}">
        <p14:creationId xmlns:p14="http://schemas.microsoft.com/office/powerpoint/2010/main" val="427079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41300"/>
            <a:ext cx="8062913" cy="658813"/>
          </a:xfrm>
        </p:spPr>
        <p:txBody>
          <a:bodyPr/>
          <a:lstStyle/>
          <a:p>
            <a:pPr fontAlgn="auto">
              <a:spcAft>
                <a:spcPts val="0"/>
              </a:spcAft>
              <a:defRPr/>
            </a:pPr>
            <a:r>
              <a:rPr lang="en-US" dirty="0"/>
              <a:t>Figure 2.7</a:t>
            </a:r>
          </a:p>
        </p:txBody>
      </p:sp>
      <p:pic>
        <p:nvPicPr>
          <p:cNvPr id="2" name="Picture Placeholder 1"/>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2668429" y="1122363"/>
            <a:ext cx="3640454" cy="3500437"/>
          </a:xfrm>
        </p:spPr>
      </p:pic>
      <p:sp>
        <p:nvSpPr>
          <p:cNvPr id="9219" name="Text Placeholder 6"/>
          <p:cNvSpPr>
            <a:spLocks noGrp="1"/>
          </p:cNvSpPr>
          <p:nvPr>
            <p:ph type="body" sz="quarter" idx="14"/>
          </p:nvPr>
        </p:nvSpPr>
        <p:spPr>
          <a:xfrm>
            <a:off x="457200" y="4843463"/>
            <a:ext cx="8062913" cy="1166812"/>
          </a:xfrm>
        </p:spPr>
        <p:txBody>
          <a:bodyPr/>
          <a:lstStyle/>
          <a:p>
            <a:r>
              <a:rPr lang="en-US" sz="1600" dirty="0"/>
              <a:t>It is usually convenient to consider motion upward or to the right as positive ( + ) and motion downward or to the left as negative ( − ) .</a:t>
            </a:r>
          </a:p>
        </p:txBody>
      </p:sp>
      <p:pic>
        <p:nvPicPr>
          <p:cNvPr id="6" name="Picture 5" descr="OSX-Stacked-TM-RGB-300dpi-2016.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Tree>
    <p:extLst>
      <p:ext uri="{BB962C8B-B14F-4D97-AF65-F5344CB8AC3E}">
        <p14:creationId xmlns:p14="http://schemas.microsoft.com/office/powerpoint/2010/main" val="27209524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41300"/>
            <a:ext cx="8062913" cy="658813"/>
          </a:xfrm>
        </p:spPr>
        <p:txBody>
          <a:bodyPr/>
          <a:lstStyle/>
          <a:p>
            <a:pPr fontAlgn="auto">
              <a:spcAft>
                <a:spcPts val="0"/>
              </a:spcAft>
              <a:defRPr/>
            </a:pPr>
            <a:r>
              <a:rPr lang="en-US" dirty="0"/>
              <a:t>Figure 2.8</a:t>
            </a:r>
          </a:p>
        </p:txBody>
      </p:sp>
      <p:pic>
        <p:nvPicPr>
          <p:cNvPr id="3" name="Picture Placeholder 2"/>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1866443" y="1122363"/>
            <a:ext cx="5244426" cy="3500437"/>
          </a:xfrm>
        </p:spPr>
      </p:pic>
      <p:sp>
        <p:nvSpPr>
          <p:cNvPr id="9219" name="Text Placeholder 6"/>
          <p:cNvSpPr>
            <a:spLocks noGrp="1"/>
          </p:cNvSpPr>
          <p:nvPr>
            <p:ph type="body" sz="quarter" idx="14"/>
          </p:nvPr>
        </p:nvSpPr>
        <p:spPr>
          <a:xfrm>
            <a:off x="457200" y="4843463"/>
            <a:ext cx="8062913" cy="1166812"/>
          </a:xfrm>
        </p:spPr>
        <p:txBody>
          <a:bodyPr/>
          <a:lstStyle/>
          <a:p>
            <a:r>
              <a:rPr lang="en-US" sz="1600" dirty="0"/>
              <a:t>The motion of these racing snails can be described by their speeds and their velocities. (credit: </a:t>
            </a:r>
            <a:r>
              <a:rPr lang="en-US" sz="1600" dirty="0" err="1"/>
              <a:t>tobitasflickr</a:t>
            </a:r>
            <a:r>
              <a:rPr lang="en-US" sz="1600" dirty="0"/>
              <a:t>, Flickr)</a:t>
            </a:r>
          </a:p>
        </p:txBody>
      </p:sp>
      <p:pic>
        <p:nvPicPr>
          <p:cNvPr id="6" name="Picture 5" descr="OSX-Stacked-TM-RGB-300dpi-2016.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Tree>
    <p:extLst>
      <p:ext uri="{BB962C8B-B14F-4D97-AF65-F5344CB8AC3E}">
        <p14:creationId xmlns:p14="http://schemas.microsoft.com/office/powerpoint/2010/main" val="39158420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41300"/>
            <a:ext cx="8062913" cy="658813"/>
          </a:xfrm>
        </p:spPr>
        <p:txBody>
          <a:bodyPr/>
          <a:lstStyle/>
          <a:p>
            <a:pPr fontAlgn="auto">
              <a:spcAft>
                <a:spcPts val="0"/>
              </a:spcAft>
              <a:defRPr/>
            </a:pPr>
            <a:r>
              <a:rPr lang="en-US" dirty="0"/>
              <a:t>Figure 2.9</a:t>
            </a:r>
          </a:p>
        </p:txBody>
      </p:sp>
      <p:pic>
        <p:nvPicPr>
          <p:cNvPr id="2" name="Picture Placeholder 1"/>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1544942" y="1122363"/>
            <a:ext cx="5887429" cy="3500437"/>
          </a:xfrm>
        </p:spPr>
      </p:pic>
      <p:sp>
        <p:nvSpPr>
          <p:cNvPr id="9219" name="Text Placeholder 6"/>
          <p:cNvSpPr>
            <a:spLocks noGrp="1"/>
          </p:cNvSpPr>
          <p:nvPr>
            <p:ph type="body" sz="quarter" idx="14"/>
          </p:nvPr>
        </p:nvSpPr>
        <p:spPr>
          <a:xfrm>
            <a:off x="457200" y="4843463"/>
            <a:ext cx="8062913" cy="1166812"/>
          </a:xfrm>
        </p:spPr>
        <p:txBody>
          <a:bodyPr/>
          <a:lstStyle/>
          <a:p>
            <a:r>
              <a:rPr lang="en-US" sz="1600" dirty="0"/>
              <a:t>A more detailed record of an airplane passenger heading toward the back of the plane, showing smaller segments of his trip.</a:t>
            </a:r>
          </a:p>
        </p:txBody>
      </p:sp>
      <p:pic>
        <p:nvPicPr>
          <p:cNvPr id="6" name="Picture 5" descr="OSX-Stacked-TM-RGB-300dpi-2016.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Tree>
    <p:extLst>
      <p:ext uri="{BB962C8B-B14F-4D97-AF65-F5344CB8AC3E}">
        <p14:creationId xmlns:p14="http://schemas.microsoft.com/office/powerpoint/2010/main" val="280183864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ssenti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828</TotalTime>
  <Words>1467</Words>
  <Application>Microsoft Office PowerPoint</Application>
  <PresentationFormat>On-screen Show (4:3)</PresentationFormat>
  <Paragraphs>103</Paragraphs>
  <Slides>23</Slides>
  <Notes>22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Arial Black</vt:lpstr>
      <vt:lpstr>Calibri</vt:lpstr>
      <vt:lpstr>Symbol</vt:lpstr>
      <vt:lpstr>Times New Roman</vt:lpstr>
      <vt:lpstr>Essential</vt:lpstr>
      <vt:lpstr>PowerPoint Presentation</vt:lpstr>
      <vt:lpstr>Figure 2.1</vt:lpstr>
      <vt:lpstr>Figure 2.2</vt:lpstr>
      <vt:lpstr>Figure 2.3</vt:lpstr>
      <vt:lpstr>Figure 2.5</vt:lpstr>
      <vt:lpstr>Figure 2.6</vt:lpstr>
      <vt:lpstr>Figure 2.7</vt:lpstr>
      <vt:lpstr>Figure 2.8</vt:lpstr>
      <vt:lpstr>Figure 2.9</vt:lpstr>
      <vt:lpstr>Figure 2.10</vt:lpstr>
      <vt:lpstr>Figure 2.11</vt:lpstr>
      <vt:lpstr>Figure 2.12</vt:lpstr>
      <vt:lpstr>Figure 2.13</vt:lpstr>
      <vt:lpstr>Figure 2.14</vt:lpstr>
      <vt:lpstr>Figure 2.15</vt:lpstr>
      <vt:lpstr>Figure 2.16</vt:lpstr>
      <vt:lpstr>Figure 2.17</vt:lpstr>
      <vt:lpstr>Figure 2.18</vt:lpstr>
      <vt:lpstr>Figure 2.19</vt:lpstr>
      <vt:lpstr>Figure 2.20</vt:lpstr>
      <vt:lpstr>Figure 2.21</vt:lpstr>
      <vt:lpstr>Figure 2.22</vt:lpstr>
      <vt:lpstr>Figure 2.23</vt:lpstr>
    </vt:vector>
  </TitlesOfParts>
  <Company>WNI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Physics</dc:title>
  <dc:creator>Spuddy McSpare</dc:creator>
  <cp:lastModifiedBy>Suzanne Provenzano</cp:lastModifiedBy>
  <cp:revision>102</cp:revision>
  <dcterms:created xsi:type="dcterms:W3CDTF">2012-06-04T02:13:36Z</dcterms:created>
  <dcterms:modified xsi:type="dcterms:W3CDTF">2018-09-16T17:07:22Z</dcterms:modified>
</cp:coreProperties>
</file>